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8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726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851B7E-DAF2-4CCF-B300-0FDAAA1310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5BCB8B5F-C6D2-4627-BC89-0FE51CA3B5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Cloud Service provided by Microsoft.</a:t>
          </a:r>
        </a:p>
      </dgm:t>
    </dgm:pt>
    <dgm:pt modelId="{43D68735-E69E-460D-BE26-AE041EDDE174}" type="parTrans" cxnId="{7628CF87-676F-4204-914D-97EE02288052}">
      <dgm:prSet/>
      <dgm:spPr/>
      <dgm:t>
        <a:bodyPr/>
        <a:lstStyle/>
        <a:p>
          <a:endParaRPr lang="en-US"/>
        </a:p>
      </dgm:t>
    </dgm:pt>
    <dgm:pt modelId="{A1F81E98-5835-43D5-A0E6-C13291CDE26B}" type="sibTrans" cxnId="{7628CF87-676F-4204-914D-97EE02288052}">
      <dgm:prSet/>
      <dgm:spPr/>
      <dgm:t>
        <a:bodyPr/>
        <a:lstStyle/>
        <a:p>
          <a:endParaRPr lang="en-US"/>
        </a:p>
      </dgm:t>
    </dgm:pt>
    <dgm:pt modelId="{263E2EF0-C770-43A0-884C-0DFEEAA898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Azure cloud platform is more than 200 products and cloud services designed to help you bring new solutions to life.</a:t>
          </a:r>
          <a:endParaRPr lang="en-US"/>
        </a:p>
      </dgm:t>
    </dgm:pt>
    <dgm:pt modelId="{050F9D35-6FD3-4646-8ED4-B85FBDD4D8E6}" type="parTrans" cxnId="{37B9D418-00DF-4C2A-A4BE-F1C5861FF23E}">
      <dgm:prSet/>
      <dgm:spPr/>
      <dgm:t>
        <a:bodyPr/>
        <a:lstStyle/>
        <a:p>
          <a:endParaRPr lang="en-US"/>
        </a:p>
      </dgm:t>
    </dgm:pt>
    <dgm:pt modelId="{E01AA036-3F37-4FC6-8999-4045B970D23D}" type="sibTrans" cxnId="{37B9D418-00DF-4C2A-A4BE-F1C5861FF23E}">
      <dgm:prSet/>
      <dgm:spPr/>
      <dgm:t>
        <a:bodyPr/>
        <a:lstStyle/>
        <a:p>
          <a:endParaRPr lang="en-US"/>
        </a:p>
      </dgm:t>
    </dgm:pt>
    <dgm:pt modelId="{0A38B9A7-62EA-43DD-97D7-65F5799C24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Shared responsibility model.</a:t>
          </a:r>
        </a:p>
      </dgm:t>
    </dgm:pt>
    <dgm:pt modelId="{2C5C3E94-E4BD-4976-9ED0-9771727AA1CF}" type="parTrans" cxnId="{CDBC8641-403D-498D-9126-516016C83347}">
      <dgm:prSet/>
      <dgm:spPr/>
      <dgm:t>
        <a:bodyPr/>
        <a:lstStyle/>
        <a:p>
          <a:endParaRPr lang="en-US"/>
        </a:p>
      </dgm:t>
    </dgm:pt>
    <dgm:pt modelId="{C6371D59-2A47-42ED-AD11-D6D503789BD4}" type="sibTrans" cxnId="{CDBC8641-403D-498D-9126-516016C83347}">
      <dgm:prSet/>
      <dgm:spPr/>
      <dgm:t>
        <a:bodyPr/>
        <a:lstStyle/>
        <a:p>
          <a:endParaRPr lang="en-US"/>
        </a:p>
      </dgm:t>
    </dgm:pt>
    <dgm:pt modelId="{2217CD56-F5FD-4425-B878-2DF4DF2913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Cloud Models.</a:t>
          </a:r>
          <a:endParaRPr lang="en-US"/>
        </a:p>
      </dgm:t>
    </dgm:pt>
    <dgm:pt modelId="{6A8A3C9A-357F-41BA-A675-71E9CE1C0531}" type="parTrans" cxnId="{E02EF5EB-9BBE-4002-9E92-41A3FE9A23B7}">
      <dgm:prSet/>
      <dgm:spPr/>
      <dgm:t>
        <a:bodyPr/>
        <a:lstStyle/>
        <a:p>
          <a:endParaRPr lang="en-US"/>
        </a:p>
      </dgm:t>
    </dgm:pt>
    <dgm:pt modelId="{0CD16A72-442A-4B56-A822-389A2AF787A2}" type="sibTrans" cxnId="{E02EF5EB-9BBE-4002-9E92-41A3FE9A23B7}">
      <dgm:prSet/>
      <dgm:spPr/>
      <dgm:t>
        <a:bodyPr/>
        <a:lstStyle/>
        <a:p>
          <a:endParaRPr lang="en-US"/>
        </a:p>
      </dgm:t>
    </dgm:pt>
    <dgm:pt modelId="{F2A78A3E-8903-4AA1-A13E-BCFCC3B092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Consumption based model.</a:t>
          </a:r>
        </a:p>
      </dgm:t>
    </dgm:pt>
    <dgm:pt modelId="{8D52F110-2BC7-4950-8085-CBC4FC4A4587}" type="parTrans" cxnId="{0D0A9EF7-FAF0-4804-B385-107C7B8CEF6E}">
      <dgm:prSet/>
      <dgm:spPr/>
      <dgm:t>
        <a:bodyPr/>
        <a:lstStyle/>
        <a:p>
          <a:endParaRPr lang="en-US"/>
        </a:p>
      </dgm:t>
    </dgm:pt>
    <dgm:pt modelId="{FE535F4F-34F6-4AA3-BFEC-BD65087E4643}" type="sibTrans" cxnId="{0D0A9EF7-FAF0-4804-B385-107C7B8CEF6E}">
      <dgm:prSet/>
      <dgm:spPr/>
      <dgm:t>
        <a:bodyPr/>
        <a:lstStyle/>
        <a:p>
          <a:endParaRPr lang="en-US"/>
        </a:p>
      </dgm:t>
    </dgm:pt>
    <dgm:pt modelId="{0A64524F-3302-4C85-9180-C6935F34160F}" type="pres">
      <dgm:prSet presAssocID="{7A851B7E-DAF2-4CCF-B300-0FDAAA131036}" presName="root" presStyleCnt="0">
        <dgm:presLayoutVars>
          <dgm:dir/>
          <dgm:resizeHandles val="exact"/>
        </dgm:presLayoutVars>
      </dgm:prSet>
      <dgm:spPr/>
    </dgm:pt>
    <dgm:pt modelId="{227D9008-406A-4621-8D14-5747A839E856}" type="pres">
      <dgm:prSet presAssocID="{5BCB8B5F-C6D2-4627-BC89-0FE51CA3B56B}" presName="compNode" presStyleCnt="0"/>
      <dgm:spPr/>
    </dgm:pt>
    <dgm:pt modelId="{9A4E73AF-F6B1-4D4C-B2F8-3DB9B6E0B679}" type="pres">
      <dgm:prSet presAssocID="{5BCB8B5F-C6D2-4627-BC89-0FE51CA3B56B}" presName="iconBgRect" presStyleLbl="bgShp" presStyleIdx="0" presStyleCnt="5"/>
      <dgm:spPr/>
    </dgm:pt>
    <dgm:pt modelId="{FB4D49CF-C5C4-403D-8331-269D1668603A}" type="pres">
      <dgm:prSet presAssocID="{5BCB8B5F-C6D2-4627-BC89-0FE51CA3B56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C690F3C-3B52-4045-BBB5-9503F51808FA}" type="pres">
      <dgm:prSet presAssocID="{5BCB8B5F-C6D2-4627-BC89-0FE51CA3B56B}" presName="spaceRect" presStyleCnt="0"/>
      <dgm:spPr/>
    </dgm:pt>
    <dgm:pt modelId="{611DA73F-ECAB-42D6-99F9-9E482B6FB1C7}" type="pres">
      <dgm:prSet presAssocID="{5BCB8B5F-C6D2-4627-BC89-0FE51CA3B56B}" presName="textRect" presStyleLbl="revTx" presStyleIdx="0" presStyleCnt="5">
        <dgm:presLayoutVars>
          <dgm:chMax val="1"/>
          <dgm:chPref val="1"/>
        </dgm:presLayoutVars>
      </dgm:prSet>
      <dgm:spPr/>
    </dgm:pt>
    <dgm:pt modelId="{4A08EA4B-46A0-46B9-8985-B611C638B6C4}" type="pres">
      <dgm:prSet presAssocID="{A1F81E98-5835-43D5-A0E6-C13291CDE26B}" presName="sibTrans" presStyleCnt="0"/>
      <dgm:spPr/>
    </dgm:pt>
    <dgm:pt modelId="{99BDB093-A23F-493F-8265-EF3FF2CD858A}" type="pres">
      <dgm:prSet presAssocID="{263E2EF0-C770-43A0-884C-0DFEEAA898B7}" presName="compNode" presStyleCnt="0"/>
      <dgm:spPr/>
    </dgm:pt>
    <dgm:pt modelId="{CAC8478D-7193-40E7-8910-DC856DC98064}" type="pres">
      <dgm:prSet presAssocID="{263E2EF0-C770-43A0-884C-0DFEEAA898B7}" presName="iconBgRect" presStyleLbl="bgShp" presStyleIdx="1" presStyleCnt="5"/>
      <dgm:spPr/>
    </dgm:pt>
    <dgm:pt modelId="{9A1E9E3C-06BD-4911-938F-77C89B511ED2}" type="pres">
      <dgm:prSet presAssocID="{263E2EF0-C770-43A0-884C-0DFEEAA898B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CB2AF254-B260-4CE6-83B0-355742790AC2}" type="pres">
      <dgm:prSet presAssocID="{263E2EF0-C770-43A0-884C-0DFEEAA898B7}" presName="spaceRect" presStyleCnt="0"/>
      <dgm:spPr/>
    </dgm:pt>
    <dgm:pt modelId="{EDDBEB5F-314E-44C4-933E-E97682272D48}" type="pres">
      <dgm:prSet presAssocID="{263E2EF0-C770-43A0-884C-0DFEEAA898B7}" presName="textRect" presStyleLbl="revTx" presStyleIdx="1" presStyleCnt="5">
        <dgm:presLayoutVars>
          <dgm:chMax val="1"/>
          <dgm:chPref val="1"/>
        </dgm:presLayoutVars>
      </dgm:prSet>
      <dgm:spPr/>
    </dgm:pt>
    <dgm:pt modelId="{27A85CF1-1201-4D4D-9AE0-E3A6384AD5EE}" type="pres">
      <dgm:prSet presAssocID="{E01AA036-3F37-4FC6-8999-4045B970D23D}" presName="sibTrans" presStyleCnt="0"/>
      <dgm:spPr/>
    </dgm:pt>
    <dgm:pt modelId="{9797A82C-DFC4-4508-AE91-D0CB5E069D12}" type="pres">
      <dgm:prSet presAssocID="{0A38B9A7-62EA-43DD-97D7-65F5799C2432}" presName="compNode" presStyleCnt="0"/>
      <dgm:spPr/>
    </dgm:pt>
    <dgm:pt modelId="{46AB5A55-81EF-44E2-A187-D74FF46C905E}" type="pres">
      <dgm:prSet presAssocID="{0A38B9A7-62EA-43DD-97D7-65F5799C2432}" presName="iconBgRect" presStyleLbl="bgShp" presStyleIdx="2" presStyleCnt="5"/>
      <dgm:spPr/>
    </dgm:pt>
    <dgm:pt modelId="{7678643A-B20E-48E6-B3DA-9473924CA8B8}" type="pres">
      <dgm:prSet presAssocID="{0A38B9A7-62EA-43DD-97D7-65F5799C243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D9828EEC-DF5F-4768-9E0A-549A96F1687A}" type="pres">
      <dgm:prSet presAssocID="{0A38B9A7-62EA-43DD-97D7-65F5799C2432}" presName="spaceRect" presStyleCnt="0"/>
      <dgm:spPr/>
    </dgm:pt>
    <dgm:pt modelId="{66EC91D1-4F6F-4487-9671-174A020E9748}" type="pres">
      <dgm:prSet presAssocID="{0A38B9A7-62EA-43DD-97D7-65F5799C2432}" presName="textRect" presStyleLbl="revTx" presStyleIdx="2" presStyleCnt="5">
        <dgm:presLayoutVars>
          <dgm:chMax val="1"/>
          <dgm:chPref val="1"/>
        </dgm:presLayoutVars>
      </dgm:prSet>
      <dgm:spPr/>
    </dgm:pt>
    <dgm:pt modelId="{2118DC4C-3BDC-4A4C-AC44-EFCD34FB71AE}" type="pres">
      <dgm:prSet presAssocID="{C6371D59-2A47-42ED-AD11-D6D503789BD4}" presName="sibTrans" presStyleCnt="0"/>
      <dgm:spPr/>
    </dgm:pt>
    <dgm:pt modelId="{A1AF4B96-9A97-4C51-AE6B-3F0B58D38859}" type="pres">
      <dgm:prSet presAssocID="{2217CD56-F5FD-4425-B878-2DF4DF291394}" presName="compNode" presStyleCnt="0"/>
      <dgm:spPr/>
    </dgm:pt>
    <dgm:pt modelId="{5C642949-CBBF-449D-89A2-2F05E08C5630}" type="pres">
      <dgm:prSet presAssocID="{2217CD56-F5FD-4425-B878-2DF4DF291394}" presName="iconBgRect" presStyleLbl="bgShp" presStyleIdx="3" presStyleCnt="5"/>
      <dgm:spPr/>
    </dgm:pt>
    <dgm:pt modelId="{51B770F0-2BA3-47B1-A771-0EB129642C8C}" type="pres">
      <dgm:prSet presAssocID="{2217CD56-F5FD-4425-B878-2DF4DF29139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369529F-D206-4B98-8B13-5D2AC110DC6F}" type="pres">
      <dgm:prSet presAssocID="{2217CD56-F5FD-4425-B878-2DF4DF291394}" presName="spaceRect" presStyleCnt="0"/>
      <dgm:spPr/>
    </dgm:pt>
    <dgm:pt modelId="{D08396AC-F8EB-464E-B62D-2775A95A7BFD}" type="pres">
      <dgm:prSet presAssocID="{2217CD56-F5FD-4425-B878-2DF4DF291394}" presName="textRect" presStyleLbl="revTx" presStyleIdx="3" presStyleCnt="5">
        <dgm:presLayoutVars>
          <dgm:chMax val="1"/>
          <dgm:chPref val="1"/>
        </dgm:presLayoutVars>
      </dgm:prSet>
      <dgm:spPr/>
    </dgm:pt>
    <dgm:pt modelId="{F3458655-122F-42E4-B1B1-3023982C68BD}" type="pres">
      <dgm:prSet presAssocID="{0CD16A72-442A-4B56-A822-389A2AF787A2}" presName="sibTrans" presStyleCnt="0"/>
      <dgm:spPr/>
    </dgm:pt>
    <dgm:pt modelId="{50E47DC8-A46A-488B-AD17-B7200E1163B4}" type="pres">
      <dgm:prSet presAssocID="{F2A78A3E-8903-4AA1-A13E-BCFCC3B0920F}" presName="compNode" presStyleCnt="0"/>
      <dgm:spPr/>
    </dgm:pt>
    <dgm:pt modelId="{CB31C4B3-6482-4A1F-8786-7451B6294E6A}" type="pres">
      <dgm:prSet presAssocID="{F2A78A3E-8903-4AA1-A13E-BCFCC3B0920F}" presName="iconBgRect" presStyleLbl="bgShp" presStyleIdx="4" presStyleCnt="5"/>
      <dgm:spPr/>
    </dgm:pt>
    <dgm:pt modelId="{B486BDE3-D1EC-46CE-AEB6-EC4C7FA0EA6C}" type="pres">
      <dgm:prSet presAssocID="{F2A78A3E-8903-4AA1-A13E-BCFCC3B0920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570AFA-C9CF-40CE-B937-27BCEBC0A4C0}" type="pres">
      <dgm:prSet presAssocID="{F2A78A3E-8903-4AA1-A13E-BCFCC3B0920F}" presName="spaceRect" presStyleCnt="0"/>
      <dgm:spPr/>
    </dgm:pt>
    <dgm:pt modelId="{128D4E57-1270-4958-B70B-3645347FF06F}" type="pres">
      <dgm:prSet presAssocID="{F2A78A3E-8903-4AA1-A13E-BCFCC3B0920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DBA002-9E22-F54C-A79F-B9145477BF29}" type="presOf" srcId="{F2A78A3E-8903-4AA1-A13E-BCFCC3B0920F}" destId="{128D4E57-1270-4958-B70B-3645347FF06F}" srcOrd="0" destOrd="0" presId="urn:microsoft.com/office/officeart/2018/5/layout/IconCircleLabelList"/>
    <dgm:cxn modelId="{4FB7DE0E-E7C1-CD46-B251-29840CBC1B84}" type="presOf" srcId="{7A851B7E-DAF2-4CCF-B300-0FDAAA131036}" destId="{0A64524F-3302-4C85-9180-C6935F34160F}" srcOrd="0" destOrd="0" presId="urn:microsoft.com/office/officeart/2018/5/layout/IconCircleLabelList"/>
    <dgm:cxn modelId="{8A61B210-338B-0242-B195-9B2474F21678}" type="presOf" srcId="{0A38B9A7-62EA-43DD-97D7-65F5799C2432}" destId="{66EC91D1-4F6F-4487-9671-174A020E9748}" srcOrd="0" destOrd="0" presId="urn:microsoft.com/office/officeart/2018/5/layout/IconCircleLabelList"/>
    <dgm:cxn modelId="{37B9D418-00DF-4C2A-A4BE-F1C5861FF23E}" srcId="{7A851B7E-DAF2-4CCF-B300-0FDAAA131036}" destId="{263E2EF0-C770-43A0-884C-0DFEEAA898B7}" srcOrd="1" destOrd="0" parTransId="{050F9D35-6FD3-4646-8ED4-B85FBDD4D8E6}" sibTransId="{E01AA036-3F37-4FC6-8999-4045B970D23D}"/>
    <dgm:cxn modelId="{C44E931F-D600-004B-8427-2721066C218B}" type="presOf" srcId="{263E2EF0-C770-43A0-884C-0DFEEAA898B7}" destId="{EDDBEB5F-314E-44C4-933E-E97682272D48}" srcOrd="0" destOrd="0" presId="urn:microsoft.com/office/officeart/2018/5/layout/IconCircleLabelList"/>
    <dgm:cxn modelId="{CDBC8641-403D-498D-9126-516016C83347}" srcId="{7A851B7E-DAF2-4CCF-B300-0FDAAA131036}" destId="{0A38B9A7-62EA-43DD-97D7-65F5799C2432}" srcOrd="2" destOrd="0" parTransId="{2C5C3E94-E4BD-4976-9ED0-9771727AA1CF}" sibTransId="{C6371D59-2A47-42ED-AD11-D6D503789BD4}"/>
    <dgm:cxn modelId="{7628CF87-676F-4204-914D-97EE02288052}" srcId="{7A851B7E-DAF2-4CCF-B300-0FDAAA131036}" destId="{5BCB8B5F-C6D2-4627-BC89-0FE51CA3B56B}" srcOrd="0" destOrd="0" parTransId="{43D68735-E69E-460D-BE26-AE041EDDE174}" sibTransId="{A1F81E98-5835-43D5-A0E6-C13291CDE26B}"/>
    <dgm:cxn modelId="{448DC7A8-7AFF-1247-ABE8-071257FF9298}" type="presOf" srcId="{5BCB8B5F-C6D2-4627-BC89-0FE51CA3B56B}" destId="{611DA73F-ECAB-42D6-99F9-9E482B6FB1C7}" srcOrd="0" destOrd="0" presId="urn:microsoft.com/office/officeart/2018/5/layout/IconCircleLabelList"/>
    <dgm:cxn modelId="{396513BD-C4AA-794F-9566-AB019660D973}" type="presOf" srcId="{2217CD56-F5FD-4425-B878-2DF4DF291394}" destId="{D08396AC-F8EB-464E-B62D-2775A95A7BFD}" srcOrd="0" destOrd="0" presId="urn:microsoft.com/office/officeart/2018/5/layout/IconCircleLabelList"/>
    <dgm:cxn modelId="{E02EF5EB-9BBE-4002-9E92-41A3FE9A23B7}" srcId="{7A851B7E-DAF2-4CCF-B300-0FDAAA131036}" destId="{2217CD56-F5FD-4425-B878-2DF4DF291394}" srcOrd="3" destOrd="0" parTransId="{6A8A3C9A-357F-41BA-A675-71E9CE1C0531}" sibTransId="{0CD16A72-442A-4B56-A822-389A2AF787A2}"/>
    <dgm:cxn modelId="{0D0A9EF7-FAF0-4804-B385-107C7B8CEF6E}" srcId="{7A851B7E-DAF2-4CCF-B300-0FDAAA131036}" destId="{F2A78A3E-8903-4AA1-A13E-BCFCC3B0920F}" srcOrd="4" destOrd="0" parTransId="{8D52F110-2BC7-4950-8085-CBC4FC4A4587}" sibTransId="{FE535F4F-34F6-4AA3-BFEC-BD65087E4643}"/>
    <dgm:cxn modelId="{E14D30EB-18C5-2343-A632-A2F103C915CE}" type="presParOf" srcId="{0A64524F-3302-4C85-9180-C6935F34160F}" destId="{227D9008-406A-4621-8D14-5747A839E856}" srcOrd="0" destOrd="0" presId="urn:microsoft.com/office/officeart/2018/5/layout/IconCircleLabelList"/>
    <dgm:cxn modelId="{17F9D7FC-EEAD-CD40-BAB0-70AEEA0D0316}" type="presParOf" srcId="{227D9008-406A-4621-8D14-5747A839E856}" destId="{9A4E73AF-F6B1-4D4C-B2F8-3DB9B6E0B679}" srcOrd="0" destOrd="0" presId="urn:microsoft.com/office/officeart/2018/5/layout/IconCircleLabelList"/>
    <dgm:cxn modelId="{1BB85214-F191-834D-AD35-CA736448B17C}" type="presParOf" srcId="{227D9008-406A-4621-8D14-5747A839E856}" destId="{FB4D49CF-C5C4-403D-8331-269D1668603A}" srcOrd="1" destOrd="0" presId="urn:microsoft.com/office/officeart/2018/5/layout/IconCircleLabelList"/>
    <dgm:cxn modelId="{421965A0-592A-BD46-8394-3CF1462C150E}" type="presParOf" srcId="{227D9008-406A-4621-8D14-5747A839E856}" destId="{6C690F3C-3B52-4045-BBB5-9503F51808FA}" srcOrd="2" destOrd="0" presId="urn:microsoft.com/office/officeart/2018/5/layout/IconCircleLabelList"/>
    <dgm:cxn modelId="{702FB0D4-8CE6-234F-9418-B80FD3CC4997}" type="presParOf" srcId="{227D9008-406A-4621-8D14-5747A839E856}" destId="{611DA73F-ECAB-42D6-99F9-9E482B6FB1C7}" srcOrd="3" destOrd="0" presId="urn:microsoft.com/office/officeart/2018/5/layout/IconCircleLabelList"/>
    <dgm:cxn modelId="{DD0047B5-6610-144C-819A-62F7C84E9F78}" type="presParOf" srcId="{0A64524F-3302-4C85-9180-C6935F34160F}" destId="{4A08EA4B-46A0-46B9-8985-B611C638B6C4}" srcOrd="1" destOrd="0" presId="urn:microsoft.com/office/officeart/2018/5/layout/IconCircleLabelList"/>
    <dgm:cxn modelId="{6DCC836F-9414-4546-9DB8-DC6AEF5E249C}" type="presParOf" srcId="{0A64524F-3302-4C85-9180-C6935F34160F}" destId="{99BDB093-A23F-493F-8265-EF3FF2CD858A}" srcOrd="2" destOrd="0" presId="urn:microsoft.com/office/officeart/2018/5/layout/IconCircleLabelList"/>
    <dgm:cxn modelId="{C9309BD2-839A-4246-A425-577AECACAEF5}" type="presParOf" srcId="{99BDB093-A23F-493F-8265-EF3FF2CD858A}" destId="{CAC8478D-7193-40E7-8910-DC856DC98064}" srcOrd="0" destOrd="0" presId="urn:microsoft.com/office/officeart/2018/5/layout/IconCircleLabelList"/>
    <dgm:cxn modelId="{57E65B73-C0A4-A74C-94C9-9062EE071FA0}" type="presParOf" srcId="{99BDB093-A23F-493F-8265-EF3FF2CD858A}" destId="{9A1E9E3C-06BD-4911-938F-77C89B511ED2}" srcOrd="1" destOrd="0" presId="urn:microsoft.com/office/officeart/2018/5/layout/IconCircleLabelList"/>
    <dgm:cxn modelId="{FDE53154-3B8E-1F40-B348-EA31BAF89355}" type="presParOf" srcId="{99BDB093-A23F-493F-8265-EF3FF2CD858A}" destId="{CB2AF254-B260-4CE6-83B0-355742790AC2}" srcOrd="2" destOrd="0" presId="urn:microsoft.com/office/officeart/2018/5/layout/IconCircleLabelList"/>
    <dgm:cxn modelId="{660B03BD-0335-954B-B3C9-09C45EE799D3}" type="presParOf" srcId="{99BDB093-A23F-493F-8265-EF3FF2CD858A}" destId="{EDDBEB5F-314E-44C4-933E-E97682272D48}" srcOrd="3" destOrd="0" presId="urn:microsoft.com/office/officeart/2018/5/layout/IconCircleLabelList"/>
    <dgm:cxn modelId="{70568E71-5674-D549-B358-D01E30580444}" type="presParOf" srcId="{0A64524F-3302-4C85-9180-C6935F34160F}" destId="{27A85CF1-1201-4D4D-9AE0-E3A6384AD5EE}" srcOrd="3" destOrd="0" presId="urn:microsoft.com/office/officeart/2018/5/layout/IconCircleLabelList"/>
    <dgm:cxn modelId="{680C2B94-7110-2F44-810C-352ACC4990A5}" type="presParOf" srcId="{0A64524F-3302-4C85-9180-C6935F34160F}" destId="{9797A82C-DFC4-4508-AE91-D0CB5E069D12}" srcOrd="4" destOrd="0" presId="urn:microsoft.com/office/officeart/2018/5/layout/IconCircleLabelList"/>
    <dgm:cxn modelId="{74F5B931-C262-1A43-9F24-EDAC4DD2B59A}" type="presParOf" srcId="{9797A82C-DFC4-4508-AE91-D0CB5E069D12}" destId="{46AB5A55-81EF-44E2-A187-D74FF46C905E}" srcOrd="0" destOrd="0" presId="urn:microsoft.com/office/officeart/2018/5/layout/IconCircleLabelList"/>
    <dgm:cxn modelId="{4A00508B-A055-6D4A-9481-C35BA3F19ABA}" type="presParOf" srcId="{9797A82C-DFC4-4508-AE91-D0CB5E069D12}" destId="{7678643A-B20E-48E6-B3DA-9473924CA8B8}" srcOrd="1" destOrd="0" presId="urn:microsoft.com/office/officeart/2018/5/layout/IconCircleLabelList"/>
    <dgm:cxn modelId="{E101A045-49C9-2E4E-96DD-02E768DF8EE2}" type="presParOf" srcId="{9797A82C-DFC4-4508-AE91-D0CB5E069D12}" destId="{D9828EEC-DF5F-4768-9E0A-549A96F1687A}" srcOrd="2" destOrd="0" presId="urn:microsoft.com/office/officeart/2018/5/layout/IconCircleLabelList"/>
    <dgm:cxn modelId="{D132B956-DB01-8E43-A6F5-500CA895F107}" type="presParOf" srcId="{9797A82C-DFC4-4508-AE91-D0CB5E069D12}" destId="{66EC91D1-4F6F-4487-9671-174A020E9748}" srcOrd="3" destOrd="0" presId="urn:microsoft.com/office/officeart/2018/5/layout/IconCircleLabelList"/>
    <dgm:cxn modelId="{32E000CA-E81F-5E49-B827-19563F1FC65A}" type="presParOf" srcId="{0A64524F-3302-4C85-9180-C6935F34160F}" destId="{2118DC4C-3BDC-4A4C-AC44-EFCD34FB71AE}" srcOrd="5" destOrd="0" presId="urn:microsoft.com/office/officeart/2018/5/layout/IconCircleLabelList"/>
    <dgm:cxn modelId="{00CF9465-8DB4-1840-B4D9-FDB9A09F086B}" type="presParOf" srcId="{0A64524F-3302-4C85-9180-C6935F34160F}" destId="{A1AF4B96-9A97-4C51-AE6B-3F0B58D38859}" srcOrd="6" destOrd="0" presId="urn:microsoft.com/office/officeart/2018/5/layout/IconCircleLabelList"/>
    <dgm:cxn modelId="{BCBD2B46-2E2D-9647-B98A-003F08CA90F5}" type="presParOf" srcId="{A1AF4B96-9A97-4C51-AE6B-3F0B58D38859}" destId="{5C642949-CBBF-449D-89A2-2F05E08C5630}" srcOrd="0" destOrd="0" presId="urn:microsoft.com/office/officeart/2018/5/layout/IconCircleLabelList"/>
    <dgm:cxn modelId="{14D10A94-1CBC-CD42-A9C7-6DE5B719664F}" type="presParOf" srcId="{A1AF4B96-9A97-4C51-AE6B-3F0B58D38859}" destId="{51B770F0-2BA3-47B1-A771-0EB129642C8C}" srcOrd="1" destOrd="0" presId="urn:microsoft.com/office/officeart/2018/5/layout/IconCircleLabelList"/>
    <dgm:cxn modelId="{CD0A2966-6451-7F4F-A6C8-239FDA3DBDB5}" type="presParOf" srcId="{A1AF4B96-9A97-4C51-AE6B-3F0B58D38859}" destId="{E369529F-D206-4B98-8B13-5D2AC110DC6F}" srcOrd="2" destOrd="0" presId="urn:microsoft.com/office/officeart/2018/5/layout/IconCircleLabelList"/>
    <dgm:cxn modelId="{E9077F25-9E63-7046-A56A-E8F4403A280E}" type="presParOf" srcId="{A1AF4B96-9A97-4C51-AE6B-3F0B58D38859}" destId="{D08396AC-F8EB-464E-B62D-2775A95A7BFD}" srcOrd="3" destOrd="0" presId="urn:microsoft.com/office/officeart/2018/5/layout/IconCircleLabelList"/>
    <dgm:cxn modelId="{E90237C9-ABE1-6E4B-9D4A-2215E4B79743}" type="presParOf" srcId="{0A64524F-3302-4C85-9180-C6935F34160F}" destId="{F3458655-122F-42E4-B1B1-3023982C68BD}" srcOrd="7" destOrd="0" presId="urn:microsoft.com/office/officeart/2018/5/layout/IconCircleLabelList"/>
    <dgm:cxn modelId="{8A69DE45-2B44-F44D-8D21-5C0B9FBEE22D}" type="presParOf" srcId="{0A64524F-3302-4C85-9180-C6935F34160F}" destId="{50E47DC8-A46A-488B-AD17-B7200E1163B4}" srcOrd="8" destOrd="0" presId="urn:microsoft.com/office/officeart/2018/5/layout/IconCircleLabelList"/>
    <dgm:cxn modelId="{6AA3D2C5-74F5-0046-B858-68243C56E701}" type="presParOf" srcId="{50E47DC8-A46A-488B-AD17-B7200E1163B4}" destId="{CB31C4B3-6482-4A1F-8786-7451B6294E6A}" srcOrd="0" destOrd="0" presId="urn:microsoft.com/office/officeart/2018/5/layout/IconCircleLabelList"/>
    <dgm:cxn modelId="{82D6E775-2C9D-EA4E-93BB-2DDA6EAD9D61}" type="presParOf" srcId="{50E47DC8-A46A-488B-AD17-B7200E1163B4}" destId="{B486BDE3-D1EC-46CE-AEB6-EC4C7FA0EA6C}" srcOrd="1" destOrd="0" presId="urn:microsoft.com/office/officeart/2018/5/layout/IconCircleLabelList"/>
    <dgm:cxn modelId="{5D7E2501-1D45-9342-B812-ECE391C3B4F3}" type="presParOf" srcId="{50E47DC8-A46A-488B-AD17-B7200E1163B4}" destId="{3E570AFA-C9CF-40CE-B937-27BCEBC0A4C0}" srcOrd="2" destOrd="0" presId="urn:microsoft.com/office/officeart/2018/5/layout/IconCircleLabelList"/>
    <dgm:cxn modelId="{CC59C55C-5A93-0A42-9473-6211371BAA6C}" type="presParOf" srcId="{50E47DC8-A46A-488B-AD17-B7200E1163B4}" destId="{128D4E57-1270-4958-B70B-3645347FF06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4065C6-CFB2-41EC-812D-C896C9965DF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6468AAD-39F3-4E3A-B03E-939E9936A1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High Availability and Scalability.</a:t>
          </a:r>
        </a:p>
      </dgm:t>
    </dgm:pt>
    <dgm:pt modelId="{C3AC26EC-6324-47B4-967D-37A4669C8CAF}" type="parTrans" cxnId="{2C40E7FF-828F-4FD0-A4C5-09B3497ACC9D}">
      <dgm:prSet/>
      <dgm:spPr/>
      <dgm:t>
        <a:bodyPr/>
        <a:lstStyle/>
        <a:p>
          <a:endParaRPr lang="en-US"/>
        </a:p>
      </dgm:t>
    </dgm:pt>
    <dgm:pt modelId="{94631292-0AE2-4404-8E9C-EE76874BAA23}" type="sibTrans" cxnId="{2C40E7FF-828F-4FD0-A4C5-09B3497ACC9D}">
      <dgm:prSet/>
      <dgm:spPr/>
      <dgm:t>
        <a:bodyPr/>
        <a:lstStyle/>
        <a:p>
          <a:endParaRPr lang="en-US"/>
        </a:p>
      </dgm:t>
    </dgm:pt>
    <dgm:pt modelId="{35FBD3EC-35E9-4C78-A583-B0A32A1CB9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Reliability and Predictability.</a:t>
          </a:r>
        </a:p>
      </dgm:t>
    </dgm:pt>
    <dgm:pt modelId="{598829C4-C4F8-4BBD-A47A-4E6B8C6A825B}" type="parTrans" cxnId="{4338B4C5-1DC0-47FF-8D2A-51D41B65A2FE}">
      <dgm:prSet/>
      <dgm:spPr/>
      <dgm:t>
        <a:bodyPr/>
        <a:lstStyle/>
        <a:p>
          <a:endParaRPr lang="en-US"/>
        </a:p>
      </dgm:t>
    </dgm:pt>
    <dgm:pt modelId="{7EBDD407-16F4-4E95-982F-422CB4959A15}" type="sibTrans" cxnId="{4338B4C5-1DC0-47FF-8D2A-51D41B65A2FE}">
      <dgm:prSet/>
      <dgm:spPr/>
      <dgm:t>
        <a:bodyPr/>
        <a:lstStyle/>
        <a:p>
          <a:endParaRPr lang="en-US"/>
        </a:p>
      </dgm:t>
    </dgm:pt>
    <dgm:pt modelId="{62DFF02D-7912-4854-BF06-B0CE9BD985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Security and Governance.</a:t>
          </a:r>
        </a:p>
      </dgm:t>
    </dgm:pt>
    <dgm:pt modelId="{232019C1-167D-4473-953B-EBFD5FBE4FBD}" type="parTrans" cxnId="{14291536-7DBE-4728-ACEE-CE85E27BF0CB}">
      <dgm:prSet/>
      <dgm:spPr/>
      <dgm:t>
        <a:bodyPr/>
        <a:lstStyle/>
        <a:p>
          <a:endParaRPr lang="en-US"/>
        </a:p>
      </dgm:t>
    </dgm:pt>
    <dgm:pt modelId="{A5ECDCA9-A1C3-4B99-8E68-B1EFBF7C230A}" type="sibTrans" cxnId="{14291536-7DBE-4728-ACEE-CE85E27BF0CB}">
      <dgm:prSet/>
      <dgm:spPr/>
      <dgm:t>
        <a:bodyPr/>
        <a:lstStyle/>
        <a:p>
          <a:endParaRPr lang="en-US"/>
        </a:p>
      </dgm:t>
    </dgm:pt>
    <dgm:pt modelId="{DBB0F767-A012-40CE-BC5B-8A75959631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Manageability.</a:t>
          </a:r>
        </a:p>
      </dgm:t>
    </dgm:pt>
    <dgm:pt modelId="{78A477D9-0427-4C48-8C0D-D16940CC932C}" type="parTrans" cxnId="{F2900A82-85AA-4A29-9416-A9FD411F49D5}">
      <dgm:prSet/>
      <dgm:spPr/>
      <dgm:t>
        <a:bodyPr/>
        <a:lstStyle/>
        <a:p>
          <a:endParaRPr lang="en-US"/>
        </a:p>
      </dgm:t>
    </dgm:pt>
    <dgm:pt modelId="{EDB8D38B-5B8D-4E83-B91B-C2613F15D2A0}" type="sibTrans" cxnId="{F2900A82-85AA-4A29-9416-A9FD411F49D5}">
      <dgm:prSet/>
      <dgm:spPr/>
      <dgm:t>
        <a:bodyPr/>
        <a:lstStyle/>
        <a:p>
          <a:endParaRPr lang="en-US"/>
        </a:p>
      </dgm:t>
    </dgm:pt>
    <dgm:pt modelId="{C4D848F4-D9F2-4AFA-AD28-865293E7E871}" type="pres">
      <dgm:prSet presAssocID="{4F4065C6-CFB2-41EC-812D-C896C9965DF1}" presName="root" presStyleCnt="0">
        <dgm:presLayoutVars>
          <dgm:dir/>
          <dgm:resizeHandles val="exact"/>
        </dgm:presLayoutVars>
      </dgm:prSet>
      <dgm:spPr/>
    </dgm:pt>
    <dgm:pt modelId="{119C77FC-1EA1-4A0E-A627-329EA2DBD931}" type="pres">
      <dgm:prSet presAssocID="{06468AAD-39F3-4E3A-B03E-939E9936A114}" presName="compNode" presStyleCnt="0"/>
      <dgm:spPr/>
    </dgm:pt>
    <dgm:pt modelId="{11A403BF-D950-4B50-95BF-C57DF16DFE41}" type="pres">
      <dgm:prSet presAssocID="{06468AAD-39F3-4E3A-B03E-939E9936A11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0E1BC26-A6DB-4596-B9FC-56FE61E147EA}" type="pres">
      <dgm:prSet presAssocID="{06468AAD-39F3-4E3A-B03E-939E9936A1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70BFA12-7AF6-4811-B8C4-F34E15D0B3C2}" type="pres">
      <dgm:prSet presAssocID="{06468AAD-39F3-4E3A-B03E-939E9936A114}" presName="spaceRect" presStyleCnt="0"/>
      <dgm:spPr/>
    </dgm:pt>
    <dgm:pt modelId="{2FD36D31-56C5-4574-9D21-7A7891D4E40E}" type="pres">
      <dgm:prSet presAssocID="{06468AAD-39F3-4E3A-B03E-939E9936A114}" presName="textRect" presStyleLbl="revTx" presStyleIdx="0" presStyleCnt="4">
        <dgm:presLayoutVars>
          <dgm:chMax val="1"/>
          <dgm:chPref val="1"/>
        </dgm:presLayoutVars>
      </dgm:prSet>
      <dgm:spPr/>
    </dgm:pt>
    <dgm:pt modelId="{2F7F1657-560A-42E0-90B5-965558F121E1}" type="pres">
      <dgm:prSet presAssocID="{94631292-0AE2-4404-8E9C-EE76874BAA23}" presName="sibTrans" presStyleCnt="0"/>
      <dgm:spPr/>
    </dgm:pt>
    <dgm:pt modelId="{C194ACA2-E132-466A-8633-EAA475398446}" type="pres">
      <dgm:prSet presAssocID="{35FBD3EC-35E9-4C78-A583-B0A32A1CB968}" presName="compNode" presStyleCnt="0"/>
      <dgm:spPr/>
    </dgm:pt>
    <dgm:pt modelId="{6066D12C-41AA-4A4F-80A4-813EBADD870C}" type="pres">
      <dgm:prSet presAssocID="{35FBD3EC-35E9-4C78-A583-B0A32A1CB96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005EE34-0DE7-4613-8B6C-6DCF6D74CC01}" type="pres">
      <dgm:prSet presAssocID="{35FBD3EC-35E9-4C78-A583-B0A32A1CB9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57C046-A19E-4CBE-920D-1673B5D06715}" type="pres">
      <dgm:prSet presAssocID="{35FBD3EC-35E9-4C78-A583-B0A32A1CB968}" presName="spaceRect" presStyleCnt="0"/>
      <dgm:spPr/>
    </dgm:pt>
    <dgm:pt modelId="{B9698D46-5F90-43FC-834B-67296CE32CFA}" type="pres">
      <dgm:prSet presAssocID="{35FBD3EC-35E9-4C78-A583-B0A32A1CB968}" presName="textRect" presStyleLbl="revTx" presStyleIdx="1" presStyleCnt="4">
        <dgm:presLayoutVars>
          <dgm:chMax val="1"/>
          <dgm:chPref val="1"/>
        </dgm:presLayoutVars>
      </dgm:prSet>
      <dgm:spPr/>
    </dgm:pt>
    <dgm:pt modelId="{AC7F7FB7-713B-4E18-B798-154A7DFDFB75}" type="pres">
      <dgm:prSet presAssocID="{7EBDD407-16F4-4E95-982F-422CB4959A15}" presName="sibTrans" presStyleCnt="0"/>
      <dgm:spPr/>
    </dgm:pt>
    <dgm:pt modelId="{12AFA5DD-863F-4782-8B66-D10D33381D16}" type="pres">
      <dgm:prSet presAssocID="{62DFF02D-7912-4854-BF06-B0CE9BD98577}" presName="compNode" presStyleCnt="0"/>
      <dgm:spPr/>
    </dgm:pt>
    <dgm:pt modelId="{C0C4C37E-4C5D-4B0A-AE80-CD899D21D35E}" type="pres">
      <dgm:prSet presAssocID="{62DFF02D-7912-4854-BF06-B0CE9BD9857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CA8FB61-033E-4350-884C-49330384F252}" type="pres">
      <dgm:prSet presAssocID="{62DFF02D-7912-4854-BF06-B0CE9BD985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981179C-36C4-43BD-9F0D-0389B702D66E}" type="pres">
      <dgm:prSet presAssocID="{62DFF02D-7912-4854-BF06-B0CE9BD98577}" presName="spaceRect" presStyleCnt="0"/>
      <dgm:spPr/>
    </dgm:pt>
    <dgm:pt modelId="{EA67E63B-0AEB-4FD5-9A4A-252774E6895C}" type="pres">
      <dgm:prSet presAssocID="{62DFF02D-7912-4854-BF06-B0CE9BD98577}" presName="textRect" presStyleLbl="revTx" presStyleIdx="2" presStyleCnt="4">
        <dgm:presLayoutVars>
          <dgm:chMax val="1"/>
          <dgm:chPref val="1"/>
        </dgm:presLayoutVars>
      </dgm:prSet>
      <dgm:spPr/>
    </dgm:pt>
    <dgm:pt modelId="{2478827F-0AF0-4A2C-B06D-C7412B753413}" type="pres">
      <dgm:prSet presAssocID="{A5ECDCA9-A1C3-4B99-8E68-B1EFBF7C230A}" presName="sibTrans" presStyleCnt="0"/>
      <dgm:spPr/>
    </dgm:pt>
    <dgm:pt modelId="{60CB3DA0-EF3C-40E5-AC24-0621EAFAAFCA}" type="pres">
      <dgm:prSet presAssocID="{DBB0F767-A012-40CE-BC5B-8A7595963195}" presName="compNode" presStyleCnt="0"/>
      <dgm:spPr/>
    </dgm:pt>
    <dgm:pt modelId="{23375850-4466-47C9-807C-41E627A64774}" type="pres">
      <dgm:prSet presAssocID="{DBB0F767-A012-40CE-BC5B-8A759596319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1F51CC5-F8C4-44AE-A3C4-D0994F57B835}" type="pres">
      <dgm:prSet presAssocID="{DBB0F767-A012-40CE-BC5B-8A75959631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399CEB6-DC77-4331-8096-4245935699D8}" type="pres">
      <dgm:prSet presAssocID="{DBB0F767-A012-40CE-BC5B-8A7595963195}" presName="spaceRect" presStyleCnt="0"/>
      <dgm:spPr/>
    </dgm:pt>
    <dgm:pt modelId="{E7D5DDED-2600-4B57-B582-80B9A94F1778}" type="pres">
      <dgm:prSet presAssocID="{DBB0F767-A012-40CE-BC5B-8A759596319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4291536-7DBE-4728-ACEE-CE85E27BF0CB}" srcId="{4F4065C6-CFB2-41EC-812D-C896C9965DF1}" destId="{62DFF02D-7912-4854-BF06-B0CE9BD98577}" srcOrd="2" destOrd="0" parTransId="{232019C1-167D-4473-953B-EBFD5FBE4FBD}" sibTransId="{A5ECDCA9-A1C3-4B99-8E68-B1EFBF7C230A}"/>
    <dgm:cxn modelId="{D27E075D-9389-AE48-8A56-E80A2BA723D8}" type="presOf" srcId="{DBB0F767-A012-40CE-BC5B-8A7595963195}" destId="{E7D5DDED-2600-4B57-B582-80B9A94F1778}" srcOrd="0" destOrd="0" presId="urn:microsoft.com/office/officeart/2018/5/layout/IconLeafLabelList"/>
    <dgm:cxn modelId="{50C82761-E76A-2540-A25F-AE5EAC5F7933}" type="presOf" srcId="{35FBD3EC-35E9-4C78-A583-B0A32A1CB968}" destId="{B9698D46-5F90-43FC-834B-67296CE32CFA}" srcOrd="0" destOrd="0" presId="urn:microsoft.com/office/officeart/2018/5/layout/IconLeafLabelList"/>
    <dgm:cxn modelId="{F2900A82-85AA-4A29-9416-A9FD411F49D5}" srcId="{4F4065C6-CFB2-41EC-812D-C896C9965DF1}" destId="{DBB0F767-A012-40CE-BC5B-8A7595963195}" srcOrd="3" destOrd="0" parTransId="{78A477D9-0427-4C48-8C0D-D16940CC932C}" sibTransId="{EDB8D38B-5B8D-4E83-B91B-C2613F15D2A0}"/>
    <dgm:cxn modelId="{6E4BE589-2E0A-3741-B88A-FA45A9D4C24E}" type="presOf" srcId="{62DFF02D-7912-4854-BF06-B0CE9BD98577}" destId="{EA67E63B-0AEB-4FD5-9A4A-252774E6895C}" srcOrd="0" destOrd="0" presId="urn:microsoft.com/office/officeart/2018/5/layout/IconLeafLabelList"/>
    <dgm:cxn modelId="{F498CF9A-EAB8-2848-904E-59CCF3BC775F}" type="presOf" srcId="{06468AAD-39F3-4E3A-B03E-939E9936A114}" destId="{2FD36D31-56C5-4574-9D21-7A7891D4E40E}" srcOrd="0" destOrd="0" presId="urn:microsoft.com/office/officeart/2018/5/layout/IconLeafLabelList"/>
    <dgm:cxn modelId="{43624EBE-E1E6-5644-A75D-8F128E6049EB}" type="presOf" srcId="{4F4065C6-CFB2-41EC-812D-C896C9965DF1}" destId="{C4D848F4-D9F2-4AFA-AD28-865293E7E871}" srcOrd="0" destOrd="0" presId="urn:microsoft.com/office/officeart/2018/5/layout/IconLeafLabelList"/>
    <dgm:cxn modelId="{4338B4C5-1DC0-47FF-8D2A-51D41B65A2FE}" srcId="{4F4065C6-CFB2-41EC-812D-C896C9965DF1}" destId="{35FBD3EC-35E9-4C78-A583-B0A32A1CB968}" srcOrd="1" destOrd="0" parTransId="{598829C4-C4F8-4BBD-A47A-4E6B8C6A825B}" sibTransId="{7EBDD407-16F4-4E95-982F-422CB4959A15}"/>
    <dgm:cxn modelId="{2C40E7FF-828F-4FD0-A4C5-09B3497ACC9D}" srcId="{4F4065C6-CFB2-41EC-812D-C896C9965DF1}" destId="{06468AAD-39F3-4E3A-B03E-939E9936A114}" srcOrd="0" destOrd="0" parTransId="{C3AC26EC-6324-47B4-967D-37A4669C8CAF}" sibTransId="{94631292-0AE2-4404-8E9C-EE76874BAA23}"/>
    <dgm:cxn modelId="{9C4EC910-1EAA-F542-8E3D-3718FF98960B}" type="presParOf" srcId="{C4D848F4-D9F2-4AFA-AD28-865293E7E871}" destId="{119C77FC-1EA1-4A0E-A627-329EA2DBD931}" srcOrd="0" destOrd="0" presId="urn:microsoft.com/office/officeart/2018/5/layout/IconLeafLabelList"/>
    <dgm:cxn modelId="{493DDB77-4D17-B84F-9C3D-CF3C44417DD9}" type="presParOf" srcId="{119C77FC-1EA1-4A0E-A627-329EA2DBD931}" destId="{11A403BF-D950-4B50-95BF-C57DF16DFE41}" srcOrd="0" destOrd="0" presId="urn:microsoft.com/office/officeart/2018/5/layout/IconLeafLabelList"/>
    <dgm:cxn modelId="{D1A88567-7EAF-7E48-B00E-11249C561F85}" type="presParOf" srcId="{119C77FC-1EA1-4A0E-A627-329EA2DBD931}" destId="{D0E1BC26-A6DB-4596-B9FC-56FE61E147EA}" srcOrd="1" destOrd="0" presId="urn:microsoft.com/office/officeart/2018/5/layout/IconLeafLabelList"/>
    <dgm:cxn modelId="{F2FF48AE-7780-7744-8AF3-24CE11983DD4}" type="presParOf" srcId="{119C77FC-1EA1-4A0E-A627-329EA2DBD931}" destId="{770BFA12-7AF6-4811-B8C4-F34E15D0B3C2}" srcOrd="2" destOrd="0" presId="urn:microsoft.com/office/officeart/2018/5/layout/IconLeafLabelList"/>
    <dgm:cxn modelId="{E6271668-D162-D24E-A0DB-FE0F572D5A59}" type="presParOf" srcId="{119C77FC-1EA1-4A0E-A627-329EA2DBD931}" destId="{2FD36D31-56C5-4574-9D21-7A7891D4E40E}" srcOrd="3" destOrd="0" presId="urn:microsoft.com/office/officeart/2018/5/layout/IconLeafLabelList"/>
    <dgm:cxn modelId="{08019206-BBEE-7449-9A7B-6A694DD2FDB5}" type="presParOf" srcId="{C4D848F4-D9F2-4AFA-AD28-865293E7E871}" destId="{2F7F1657-560A-42E0-90B5-965558F121E1}" srcOrd="1" destOrd="0" presId="urn:microsoft.com/office/officeart/2018/5/layout/IconLeafLabelList"/>
    <dgm:cxn modelId="{0819A1B4-D67E-3D45-82E7-7C3887F351B6}" type="presParOf" srcId="{C4D848F4-D9F2-4AFA-AD28-865293E7E871}" destId="{C194ACA2-E132-466A-8633-EAA475398446}" srcOrd="2" destOrd="0" presId="urn:microsoft.com/office/officeart/2018/5/layout/IconLeafLabelList"/>
    <dgm:cxn modelId="{3BC493F4-ADC0-6C4D-85A2-70098CBD6410}" type="presParOf" srcId="{C194ACA2-E132-466A-8633-EAA475398446}" destId="{6066D12C-41AA-4A4F-80A4-813EBADD870C}" srcOrd="0" destOrd="0" presId="urn:microsoft.com/office/officeart/2018/5/layout/IconLeafLabelList"/>
    <dgm:cxn modelId="{2FBFFD76-24A2-D349-BAD3-3EE0FC4EBCF5}" type="presParOf" srcId="{C194ACA2-E132-466A-8633-EAA475398446}" destId="{9005EE34-0DE7-4613-8B6C-6DCF6D74CC01}" srcOrd="1" destOrd="0" presId="urn:microsoft.com/office/officeart/2018/5/layout/IconLeafLabelList"/>
    <dgm:cxn modelId="{9B467513-DE07-0E42-A382-4C7BCB3C14F6}" type="presParOf" srcId="{C194ACA2-E132-466A-8633-EAA475398446}" destId="{E457C046-A19E-4CBE-920D-1673B5D06715}" srcOrd="2" destOrd="0" presId="urn:microsoft.com/office/officeart/2018/5/layout/IconLeafLabelList"/>
    <dgm:cxn modelId="{F917C3E2-C7D3-D143-A427-26BD29C91B11}" type="presParOf" srcId="{C194ACA2-E132-466A-8633-EAA475398446}" destId="{B9698D46-5F90-43FC-834B-67296CE32CFA}" srcOrd="3" destOrd="0" presId="urn:microsoft.com/office/officeart/2018/5/layout/IconLeafLabelList"/>
    <dgm:cxn modelId="{AB2548F2-DFB7-E741-A8E8-5633B9B3BC9C}" type="presParOf" srcId="{C4D848F4-D9F2-4AFA-AD28-865293E7E871}" destId="{AC7F7FB7-713B-4E18-B798-154A7DFDFB75}" srcOrd="3" destOrd="0" presId="urn:microsoft.com/office/officeart/2018/5/layout/IconLeafLabelList"/>
    <dgm:cxn modelId="{0040F1E7-DCD9-344C-B644-6A906D949B27}" type="presParOf" srcId="{C4D848F4-D9F2-4AFA-AD28-865293E7E871}" destId="{12AFA5DD-863F-4782-8B66-D10D33381D16}" srcOrd="4" destOrd="0" presId="urn:microsoft.com/office/officeart/2018/5/layout/IconLeafLabelList"/>
    <dgm:cxn modelId="{6C33384C-B248-8040-BB2E-98909029F09C}" type="presParOf" srcId="{12AFA5DD-863F-4782-8B66-D10D33381D16}" destId="{C0C4C37E-4C5D-4B0A-AE80-CD899D21D35E}" srcOrd="0" destOrd="0" presId="urn:microsoft.com/office/officeart/2018/5/layout/IconLeafLabelList"/>
    <dgm:cxn modelId="{91D7CFE3-02C0-3E44-9A6A-EF2FA1482C68}" type="presParOf" srcId="{12AFA5DD-863F-4782-8B66-D10D33381D16}" destId="{7CA8FB61-033E-4350-884C-49330384F252}" srcOrd="1" destOrd="0" presId="urn:microsoft.com/office/officeart/2018/5/layout/IconLeafLabelList"/>
    <dgm:cxn modelId="{BEAAF09F-EBEC-BF48-AAA2-BC2E625DB306}" type="presParOf" srcId="{12AFA5DD-863F-4782-8B66-D10D33381D16}" destId="{8981179C-36C4-43BD-9F0D-0389B702D66E}" srcOrd="2" destOrd="0" presId="urn:microsoft.com/office/officeart/2018/5/layout/IconLeafLabelList"/>
    <dgm:cxn modelId="{41887D1F-A6E8-8342-A9E3-B16F686D127B}" type="presParOf" srcId="{12AFA5DD-863F-4782-8B66-D10D33381D16}" destId="{EA67E63B-0AEB-4FD5-9A4A-252774E6895C}" srcOrd="3" destOrd="0" presId="urn:microsoft.com/office/officeart/2018/5/layout/IconLeafLabelList"/>
    <dgm:cxn modelId="{E87995A5-E351-D946-8019-AB89E72F5A2A}" type="presParOf" srcId="{C4D848F4-D9F2-4AFA-AD28-865293E7E871}" destId="{2478827F-0AF0-4A2C-B06D-C7412B753413}" srcOrd="5" destOrd="0" presId="urn:microsoft.com/office/officeart/2018/5/layout/IconLeafLabelList"/>
    <dgm:cxn modelId="{F130AB05-3748-6D4B-A29E-DA59743CD396}" type="presParOf" srcId="{C4D848F4-D9F2-4AFA-AD28-865293E7E871}" destId="{60CB3DA0-EF3C-40E5-AC24-0621EAFAAFCA}" srcOrd="6" destOrd="0" presId="urn:microsoft.com/office/officeart/2018/5/layout/IconLeafLabelList"/>
    <dgm:cxn modelId="{A1DA4DBD-A3AF-0345-9156-6DC2BD0B6E0C}" type="presParOf" srcId="{60CB3DA0-EF3C-40E5-AC24-0621EAFAAFCA}" destId="{23375850-4466-47C9-807C-41E627A64774}" srcOrd="0" destOrd="0" presId="urn:microsoft.com/office/officeart/2018/5/layout/IconLeafLabelList"/>
    <dgm:cxn modelId="{14EBBE78-9A36-1148-BF04-351614A689BB}" type="presParOf" srcId="{60CB3DA0-EF3C-40E5-AC24-0621EAFAAFCA}" destId="{11F51CC5-F8C4-44AE-A3C4-D0994F57B835}" srcOrd="1" destOrd="0" presId="urn:microsoft.com/office/officeart/2018/5/layout/IconLeafLabelList"/>
    <dgm:cxn modelId="{0C2E8CA5-F4CF-F441-BDB1-2DF30EFD0C99}" type="presParOf" srcId="{60CB3DA0-EF3C-40E5-AC24-0621EAFAAFCA}" destId="{B399CEB6-DC77-4331-8096-4245935699D8}" srcOrd="2" destOrd="0" presId="urn:microsoft.com/office/officeart/2018/5/layout/IconLeafLabelList"/>
    <dgm:cxn modelId="{B97F830C-970E-4A4C-9A4D-E3E9D1BEEC9C}" type="presParOf" srcId="{60CB3DA0-EF3C-40E5-AC24-0621EAFAAFCA}" destId="{E7D5DDED-2600-4B57-B582-80B9A94F177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2B8DD-5CBB-4DB5-8384-04CF2D48DD1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B29893-E952-463B-AD7F-BDABE8885E4A}">
      <dgm:prSet/>
      <dgm:spPr/>
      <dgm:t>
        <a:bodyPr/>
        <a:lstStyle/>
        <a:p>
          <a:r>
            <a:rPr lang="en-US"/>
            <a:t>Portal</a:t>
          </a:r>
        </a:p>
      </dgm:t>
    </dgm:pt>
    <dgm:pt modelId="{4B82CBFC-BFD1-42FF-9700-74D65A454CEE}" type="parTrans" cxnId="{B8F61FFA-B124-48F9-A6A3-693263225BF6}">
      <dgm:prSet/>
      <dgm:spPr/>
      <dgm:t>
        <a:bodyPr/>
        <a:lstStyle/>
        <a:p>
          <a:endParaRPr lang="en-US"/>
        </a:p>
      </dgm:t>
    </dgm:pt>
    <dgm:pt modelId="{D35F888C-2678-4633-A69B-EE61FD0E77C6}" type="sibTrans" cxnId="{B8F61FFA-B124-48F9-A6A3-693263225BF6}">
      <dgm:prSet/>
      <dgm:spPr/>
      <dgm:t>
        <a:bodyPr/>
        <a:lstStyle/>
        <a:p>
          <a:endParaRPr lang="en-US"/>
        </a:p>
      </dgm:t>
    </dgm:pt>
    <dgm:pt modelId="{62714201-FD0F-4503-9284-2AA550E0F8CD}">
      <dgm:prSet/>
      <dgm:spPr/>
      <dgm:t>
        <a:bodyPr/>
        <a:lstStyle/>
        <a:p>
          <a:r>
            <a:rPr lang="en-US"/>
            <a:t>Azure CLI</a:t>
          </a:r>
        </a:p>
      </dgm:t>
    </dgm:pt>
    <dgm:pt modelId="{C3F4F9F0-676D-47A1-8BFC-C17B4B284776}" type="parTrans" cxnId="{662CA711-688C-49F2-8133-9950480B0739}">
      <dgm:prSet/>
      <dgm:spPr/>
      <dgm:t>
        <a:bodyPr/>
        <a:lstStyle/>
        <a:p>
          <a:endParaRPr lang="en-US"/>
        </a:p>
      </dgm:t>
    </dgm:pt>
    <dgm:pt modelId="{95E3A495-F2A7-47E2-91BD-3A967E572BFC}" type="sibTrans" cxnId="{662CA711-688C-49F2-8133-9950480B0739}">
      <dgm:prSet/>
      <dgm:spPr/>
      <dgm:t>
        <a:bodyPr/>
        <a:lstStyle/>
        <a:p>
          <a:endParaRPr lang="en-US"/>
        </a:p>
      </dgm:t>
    </dgm:pt>
    <dgm:pt modelId="{8290CED1-76C0-48AB-A22C-FD2D0F591521}">
      <dgm:prSet/>
      <dgm:spPr/>
      <dgm:t>
        <a:bodyPr/>
        <a:lstStyle/>
        <a:p>
          <a:r>
            <a:rPr lang="en-US"/>
            <a:t>PowerShell</a:t>
          </a:r>
        </a:p>
      </dgm:t>
    </dgm:pt>
    <dgm:pt modelId="{16D7F03F-06EC-408C-B66A-A814A504222E}" type="parTrans" cxnId="{A3024826-0B7D-41C3-A633-937A5EBB431D}">
      <dgm:prSet/>
      <dgm:spPr/>
      <dgm:t>
        <a:bodyPr/>
        <a:lstStyle/>
        <a:p>
          <a:endParaRPr lang="en-US"/>
        </a:p>
      </dgm:t>
    </dgm:pt>
    <dgm:pt modelId="{B5709BFB-84D6-42D6-BEEC-D5DA9FC5E93F}" type="sibTrans" cxnId="{A3024826-0B7D-41C3-A633-937A5EBB431D}">
      <dgm:prSet/>
      <dgm:spPr/>
      <dgm:t>
        <a:bodyPr/>
        <a:lstStyle/>
        <a:p>
          <a:endParaRPr lang="en-US"/>
        </a:p>
      </dgm:t>
    </dgm:pt>
    <dgm:pt modelId="{CCF652F0-FD69-4825-9AC8-721FE690EDB4}">
      <dgm:prSet/>
      <dgm:spPr/>
      <dgm:t>
        <a:bodyPr/>
        <a:lstStyle/>
        <a:p>
          <a:r>
            <a:rPr lang="en-US" dirty="0"/>
            <a:t>Terraform</a:t>
          </a:r>
        </a:p>
      </dgm:t>
    </dgm:pt>
    <dgm:pt modelId="{E7FDDC37-429F-4399-BBE6-29C8A010132A}" type="parTrans" cxnId="{BE5F01C4-C79C-4E35-B948-F53F950322C3}">
      <dgm:prSet/>
      <dgm:spPr/>
      <dgm:t>
        <a:bodyPr/>
        <a:lstStyle/>
        <a:p>
          <a:endParaRPr lang="en-US"/>
        </a:p>
      </dgm:t>
    </dgm:pt>
    <dgm:pt modelId="{B5A61B71-9CF5-45E3-A596-37C571845149}" type="sibTrans" cxnId="{BE5F01C4-C79C-4E35-B948-F53F950322C3}">
      <dgm:prSet/>
      <dgm:spPr/>
      <dgm:t>
        <a:bodyPr/>
        <a:lstStyle/>
        <a:p>
          <a:endParaRPr lang="en-US"/>
        </a:p>
      </dgm:t>
    </dgm:pt>
    <dgm:pt modelId="{4CD3E96D-1F99-4F9A-8885-56CF9825C96B}">
      <dgm:prSet/>
      <dgm:spPr/>
      <dgm:t>
        <a:bodyPr/>
        <a:lstStyle/>
        <a:p>
          <a:r>
            <a:rPr lang="en-US" dirty="0"/>
            <a:t>Bicep</a:t>
          </a:r>
        </a:p>
      </dgm:t>
    </dgm:pt>
    <dgm:pt modelId="{09D87093-3D98-4844-BA2F-C2F966D1C761}" type="parTrans" cxnId="{9FA21D14-1827-4E68-BC18-14FA7E0D6681}">
      <dgm:prSet/>
      <dgm:spPr/>
      <dgm:t>
        <a:bodyPr/>
        <a:lstStyle/>
        <a:p>
          <a:endParaRPr lang="en-US"/>
        </a:p>
      </dgm:t>
    </dgm:pt>
    <dgm:pt modelId="{1E6C4FB3-4E03-4C06-8FA4-4161172BBB8C}" type="sibTrans" cxnId="{9FA21D14-1827-4E68-BC18-14FA7E0D6681}">
      <dgm:prSet/>
      <dgm:spPr/>
      <dgm:t>
        <a:bodyPr/>
        <a:lstStyle/>
        <a:p>
          <a:endParaRPr lang="en-US"/>
        </a:p>
      </dgm:t>
    </dgm:pt>
    <dgm:pt modelId="{E897B370-0399-41C3-B434-554A97B6B1BE}">
      <dgm:prSet/>
      <dgm:spPr/>
      <dgm:t>
        <a:bodyPr/>
        <a:lstStyle/>
        <a:p>
          <a:r>
            <a:rPr lang="en-US" dirty="0"/>
            <a:t>ARM Template </a:t>
          </a:r>
        </a:p>
      </dgm:t>
    </dgm:pt>
    <dgm:pt modelId="{A199A3E3-A228-4068-8D00-201D0DC81545}" type="parTrans" cxnId="{2C28B21D-37C0-4A5A-9A40-C7210FEED04F}">
      <dgm:prSet/>
      <dgm:spPr/>
      <dgm:t>
        <a:bodyPr/>
        <a:lstStyle/>
        <a:p>
          <a:endParaRPr lang="en-US"/>
        </a:p>
      </dgm:t>
    </dgm:pt>
    <dgm:pt modelId="{271DA7E5-BFF6-4D8E-B618-9FE9242E9BBC}" type="sibTrans" cxnId="{2C28B21D-37C0-4A5A-9A40-C7210FEED04F}">
      <dgm:prSet/>
      <dgm:spPr/>
      <dgm:t>
        <a:bodyPr/>
        <a:lstStyle/>
        <a:p>
          <a:endParaRPr lang="en-US"/>
        </a:p>
      </dgm:t>
    </dgm:pt>
    <dgm:pt modelId="{1A4AEF8B-5FFD-EA46-860E-1CEC4A3070C9}" type="pres">
      <dgm:prSet presAssocID="{0E32B8DD-5CBB-4DB5-8384-04CF2D48DD14}" presName="diagram" presStyleCnt="0">
        <dgm:presLayoutVars>
          <dgm:dir/>
          <dgm:resizeHandles val="exact"/>
        </dgm:presLayoutVars>
      </dgm:prSet>
      <dgm:spPr/>
    </dgm:pt>
    <dgm:pt modelId="{075B1D47-626E-904B-9FCC-0FAF181B1ED7}" type="pres">
      <dgm:prSet presAssocID="{B4B29893-E952-463B-AD7F-BDABE8885E4A}" presName="node" presStyleLbl="node1" presStyleIdx="0" presStyleCnt="6">
        <dgm:presLayoutVars>
          <dgm:bulletEnabled val="1"/>
        </dgm:presLayoutVars>
      </dgm:prSet>
      <dgm:spPr/>
    </dgm:pt>
    <dgm:pt modelId="{9A2B65D9-138E-F942-8499-02B35FF972DF}" type="pres">
      <dgm:prSet presAssocID="{D35F888C-2678-4633-A69B-EE61FD0E77C6}" presName="sibTrans" presStyleCnt="0"/>
      <dgm:spPr/>
    </dgm:pt>
    <dgm:pt modelId="{D5FD3849-600A-254C-A2C8-570C79052918}" type="pres">
      <dgm:prSet presAssocID="{62714201-FD0F-4503-9284-2AA550E0F8CD}" presName="node" presStyleLbl="node1" presStyleIdx="1" presStyleCnt="6">
        <dgm:presLayoutVars>
          <dgm:bulletEnabled val="1"/>
        </dgm:presLayoutVars>
      </dgm:prSet>
      <dgm:spPr/>
    </dgm:pt>
    <dgm:pt modelId="{8A0CFAD8-5676-7148-9416-101A4E2871C4}" type="pres">
      <dgm:prSet presAssocID="{95E3A495-F2A7-47E2-91BD-3A967E572BFC}" presName="sibTrans" presStyleCnt="0"/>
      <dgm:spPr/>
    </dgm:pt>
    <dgm:pt modelId="{C1D83D1A-7AFE-8E41-8144-D66F80AAD17A}" type="pres">
      <dgm:prSet presAssocID="{8290CED1-76C0-48AB-A22C-FD2D0F591521}" presName="node" presStyleLbl="node1" presStyleIdx="2" presStyleCnt="6">
        <dgm:presLayoutVars>
          <dgm:bulletEnabled val="1"/>
        </dgm:presLayoutVars>
      </dgm:prSet>
      <dgm:spPr/>
    </dgm:pt>
    <dgm:pt modelId="{DC5BDA18-D7F1-BF43-B057-31F6E54BD812}" type="pres">
      <dgm:prSet presAssocID="{B5709BFB-84D6-42D6-BEEC-D5DA9FC5E93F}" presName="sibTrans" presStyleCnt="0"/>
      <dgm:spPr/>
    </dgm:pt>
    <dgm:pt modelId="{1D01A5C0-B5E8-9845-8E03-086FB463D075}" type="pres">
      <dgm:prSet presAssocID="{E897B370-0399-41C3-B434-554A97B6B1BE}" presName="node" presStyleLbl="node1" presStyleIdx="3" presStyleCnt="6">
        <dgm:presLayoutVars>
          <dgm:bulletEnabled val="1"/>
        </dgm:presLayoutVars>
      </dgm:prSet>
      <dgm:spPr/>
    </dgm:pt>
    <dgm:pt modelId="{8BC8D922-0CE0-6243-8E90-C071905C355E}" type="pres">
      <dgm:prSet presAssocID="{271DA7E5-BFF6-4D8E-B618-9FE9242E9BBC}" presName="sibTrans" presStyleCnt="0"/>
      <dgm:spPr/>
    </dgm:pt>
    <dgm:pt modelId="{E9DA2760-656E-AE43-8995-6FE3E96B0A72}" type="pres">
      <dgm:prSet presAssocID="{4CD3E96D-1F99-4F9A-8885-56CF9825C96B}" presName="node" presStyleLbl="node1" presStyleIdx="4" presStyleCnt="6">
        <dgm:presLayoutVars>
          <dgm:bulletEnabled val="1"/>
        </dgm:presLayoutVars>
      </dgm:prSet>
      <dgm:spPr/>
    </dgm:pt>
    <dgm:pt modelId="{5856A371-F6B4-3541-B03D-390574312AA6}" type="pres">
      <dgm:prSet presAssocID="{1E6C4FB3-4E03-4C06-8FA4-4161172BBB8C}" presName="sibTrans" presStyleCnt="0"/>
      <dgm:spPr/>
    </dgm:pt>
    <dgm:pt modelId="{0A53AD4F-ABB1-134B-A55A-7F190C87FA91}" type="pres">
      <dgm:prSet presAssocID="{CCF652F0-FD69-4825-9AC8-721FE690EDB4}" presName="node" presStyleLbl="node1" presStyleIdx="5" presStyleCnt="6">
        <dgm:presLayoutVars>
          <dgm:bulletEnabled val="1"/>
        </dgm:presLayoutVars>
      </dgm:prSet>
      <dgm:spPr/>
    </dgm:pt>
  </dgm:ptLst>
  <dgm:cxnLst>
    <dgm:cxn modelId="{BE12AA0B-486A-7446-8329-8D66DAE29659}" type="presOf" srcId="{62714201-FD0F-4503-9284-2AA550E0F8CD}" destId="{D5FD3849-600A-254C-A2C8-570C79052918}" srcOrd="0" destOrd="0" presId="urn:microsoft.com/office/officeart/2005/8/layout/default"/>
    <dgm:cxn modelId="{662CA711-688C-49F2-8133-9950480B0739}" srcId="{0E32B8DD-5CBB-4DB5-8384-04CF2D48DD14}" destId="{62714201-FD0F-4503-9284-2AA550E0F8CD}" srcOrd="1" destOrd="0" parTransId="{C3F4F9F0-676D-47A1-8BFC-C17B4B284776}" sibTransId="{95E3A495-F2A7-47E2-91BD-3A967E572BFC}"/>
    <dgm:cxn modelId="{9FA21D14-1827-4E68-BC18-14FA7E0D6681}" srcId="{0E32B8DD-5CBB-4DB5-8384-04CF2D48DD14}" destId="{4CD3E96D-1F99-4F9A-8885-56CF9825C96B}" srcOrd="4" destOrd="0" parTransId="{09D87093-3D98-4844-BA2F-C2F966D1C761}" sibTransId="{1E6C4FB3-4E03-4C06-8FA4-4161172BBB8C}"/>
    <dgm:cxn modelId="{2C28B21D-37C0-4A5A-9A40-C7210FEED04F}" srcId="{0E32B8DD-5CBB-4DB5-8384-04CF2D48DD14}" destId="{E897B370-0399-41C3-B434-554A97B6B1BE}" srcOrd="3" destOrd="0" parTransId="{A199A3E3-A228-4068-8D00-201D0DC81545}" sibTransId="{271DA7E5-BFF6-4D8E-B618-9FE9242E9BBC}"/>
    <dgm:cxn modelId="{A3024826-0B7D-41C3-A633-937A5EBB431D}" srcId="{0E32B8DD-5CBB-4DB5-8384-04CF2D48DD14}" destId="{8290CED1-76C0-48AB-A22C-FD2D0F591521}" srcOrd="2" destOrd="0" parTransId="{16D7F03F-06EC-408C-B66A-A814A504222E}" sibTransId="{B5709BFB-84D6-42D6-BEEC-D5DA9FC5E93F}"/>
    <dgm:cxn modelId="{6ABAAFA7-7EBE-9343-8775-B7E6CDEA90F7}" type="presOf" srcId="{0E32B8DD-5CBB-4DB5-8384-04CF2D48DD14}" destId="{1A4AEF8B-5FFD-EA46-860E-1CEC4A3070C9}" srcOrd="0" destOrd="0" presId="urn:microsoft.com/office/officeart/2005/8/layout/default"/>
    <dgm:cxn modelId="{BA0EEABE-0623-6149-9AB3-5B9899D2086F}" type="presOf" srcId="{4CD3E96D-1F99-4F9A-8885-56CF9825C96B}" destId="{E9DA2760-656E-AE43-8995-6FE3E96B0A72}" srcOrd="0" destOrd="0" presId="urn:microsoft.com/office/officeart/2005/8/layout/default"/>
    <dgm:cxn modelId="{45D949BF-F5B4-4147-B7E5-F513DCFC6176}" type="presOf" srcId="{8290CED1-76C0-48AB-A22C-FD2D0F591521}" destId="{C1D83D1A-7AFE-8E41-8144-D66F80AAD17A}" srcOrd="0" destOrd="0" presId="urn:microsoft.com/office/officeart/2005/8/layout/default"/>
    <dgm:cxn modelId="{BE5F01C4-C79C-4E35-B948-F53F950322C3}" srcId="{0E32B8DD-5CBB-4DB5-8384-04CF2D48DD14}" destId="{CCF652F0-FD69-4825-9AC8-721FE690EDB4}" srcOrd="5" destOrd="0" parTransId="{E7FDDC37-429F-4399-BBE6-29C8A010132A}" sibTransId="{B5A61B71-9CF5-45E3-A596-37C571845149}"/>
    <dgm:cxn modelId="{FF4932D9-ABB6-4545-97A2-4160D7447B0A}" type="presOf" srcId="{B4B29893-E952-463B-AD7F-BDABE8885E4A}" destId="{075B1D47-626E-904B-9FCC-0FAF181B1ED7}" srcOrd="0" destOrd="0" presId="urn:microsoft.com/office/officeart/2005/8/layout/default"/>
    <dgm:cxn modelId="{9288DDF1-7D53-8043-B004-A7194F2515BD}" type="presOf" srcId="{E897B370-0399-41C3-B434-554A97B6B1BE}" destId="{1D01A5C0-B5E8-9845-8E03-086FB463D075}" srcOrd="0" destOrd="0" presId="urn:microsoft.com/office/officeart/2005/8/layout/default"/>
    <dgm:cxn modelId="{B8F61FFA-B124-48F9-A6A3-693263225BF6}" srcId="{0E32B8DD-5CBB-4DB5-8384-04CF2D48DD14}" destId="{B4B29893-E952-463B-AD7F-BDABE8885E4A}" srcOrd="0" destOrd="0" parTransId="{4B82CBFC-BFD1-42FF-9700-74D65A454CEE}" sibTransId="{D35F888C-2678-4633-A69B-EE61FD0E77C6}"/>
    <dgm:cxn modelId="{FE6611FC-7E46-A64B-B6E9-B6E92589C339}" type="presOf" srcId="{CCF652F0-FD69-4825-9AC8-721FE690EDB4}" destId="{0A53AD4F-ABB1-134B-A55A-7F190C87FA91}" srcOrd="0" destOrd="0" presId="urn:microsoft.com/office/officeart/2005/8/layout/default"/>
    <dgm:cxn modelId="{03189988-5B0B-9844-BC31-90F44F85F39A}" type="presParOf" srcId="{1A4AEF8B-5FFD-EA46-860E-1CEC4A3070C9}" destId="{075B1D47-626E-904B-9FCC-0FAF181B1ED7}" srcOrd="0" destOrd="0" presId="urn:microsoft.com/office/officeart/2005/8/layout/default"/>
    <dgm:cxn modelId="{E0848E48-93B8-5348-AA93-0E4810400BF1}" type="presParOf" srcId="{1A4AEF8B-5FFD-EA46-860E-1CEC4A3070C9}" destId="{9A2B65D9-138E-F942-8499-02B35FF972DF}" srcOrd="1" destOrd="0" presId="urn:microsoft.com/office/officeart/2005/8/layout/default"/>
    <dgm:cxn modelId="{85E559F3-7BAF-6C45-B501-40D04F8A74EC}" type="presParOf" srcId="{1A4AEF8B-5FFD-EA46-860E-1CEC4A3070C9}" destId="{D5FD3849-600A-254C-A2C8-570C79052918}" srcOrd="2" destOrd="0" presId="urn:microsoft.com/office/officeart/2005/8/layout/default"/>
    <dgm:cxn modelId="{42D9477F-97F0-5841-A9EB-3DFE26E230EE}" type="presParOf" srcId="{1A4AEF8B-5FFD-EA46-860E-1CEC4A3070C9}" destId="{8A0CFAD8-5676-7148-9416-101A4E2871C4}" srcOrd="3" destOrd="0" presId="urn:microsoft.com/office/officeart/2005/8/layout/default"/>
    <dgm:cxn modelId="{04EB7614-FAAA-964B-9A8A-161485BEAACF}" type="presParOf" srcId="{1A4AEF8B-5FFD-EA46-860E-1CEC4A3070C9}" destId="{C1D83D1A-7AFE-8E41-8144-D66F80AAD17A}" srcOrd="4" destOrd="0" presId="urn:microsoft.com/office/officeart/2005/8/layout/default"/>
    <dgm:cxn modelId="{5068872D-AB63-4C40-8B57-2D4BDDB6D7CD}" type="presParOf" srcId="{1A4AEF8B-5FFD-EA46-860E-1CEC4A3070C9}" destId="{DC5BDA18-D7F1-BF43-B057-31F6E54BD812}" srcOrd="5" destOrd="0" presId="urn:microsoft.com/office/officeart/2005/8/layout/default"/>
    <dgm:cxn modelId="{FE86D2C6-4AA6-8A4D-9AE4-D05247C70765}" type="presParOf" srcId="{1A4AEF8B-5FFD-EA46-860E-1CEC4A3070C9}" destId="{1D01A5C0-B5E8-9845-8E03-086FB463D075}" srcOrd="6" destOrd="0" presId="urn:microsoft.com/office/officeart/2005/8/layout/default"/>
    <dgm:cxn modelId="{39E4DB07-6AB3-2841-B92E-4E86A30BE272}" type="presParOf" srcId="{1A4AEF8B-5FFD-EA46-860E-1CEC4A3070C9}" destId="{8BC8D922-0CE0-6243-8E90-C071905C355E}" srcOrd="7" destOrd="0" presId="urn:microsoft.com/office/officeart/2005/8/layout/default"/>
    <dgm:cxn modelId="{8F9DF214-BBE0-EE47-B778-8A68A5EFA35D}" type="presParOf" srcId="{1A4AEF8B-5FFD-EA46-860E-1CEC4A3070C9}" destId="{E9DA2760-656E-AE43-8995-6FE3E96B0A72}" srcOrd="8" destOrd="0" presId="urn:microsoft.com/office/officeart/2005/8/layout/default"/>
    <dgm:cxn modelId="{1766268F-6E34-F14E-9114-DD6BD65CE144}" type="presParOf" srcId="{1A4AEF8B-5FFD-EA46-860E-1CEC4A3070C9}" destId="{5856A371-F6B4-3541-B03D-390574312AA6}" srcOrd="9" destOrd="0" presId="urn:microsoft.com/office/officeart/2005/8/layout/default"/>
    <dgm:cxn modelId="{50967E7E-737D-C841-AF3F-7C5C6FA28F90}" type="presParOf" srcId="{1A4AEF8B-5FFD-EA46-860E-1CEC4A3070C9}" destId="{0A53AD4F-ABB1-134B-A55A-7F190C87FA9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D42700-3BC4-4F09-B25D-B4CBA88A83D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62F4D3-C4EF-4F3C-B492-58DE66B1404A}">
      <dgm:prSet/>
      <dgm:spPr/>
      <dgm:t>
        <a:bodyPr/>
        <a:lstStyle/>
        <a:p>
          <a:r>
            <a:rPr lang="en-US" dirty="0"/>
            <a:t>Install, Build, Change</a:t>
          </a:r>
        </a:p>
      </dgm:t>
    </dgm:pt>
    <dgm:pt modelId="{FC8B9BD9-C31F-4F64-ABCA-DA1FB23563E6}" type="parTrans" cxnId="{EDCCC453-9878-4459-A387-946B345A7248}">
      <dgm:prSet/>
      <dgm:spPr/>
      <dgm:t>
        <a:bodyPr/>
        <a:lstStyle/>
        <a:p>
          <a:endParaRPr lang="en-US"/>
        </a:p>
      </dgm:t>
    </dgm:pt>
    <dgm:pt modelId="{A7C9EAC1-0DFD-4612-85B3-09483A1AF533}" type="sibTrans" cxnId="{EDCCC453-9878-4459-A387-946B345A7248}">
      <dgm:prSet/>
      <dgm:spPr/>
      <dgm:t>
        <a:bodyPr/>
        <a:lstStyle/>
        <a:p>
          <a:endParaRPr lang="en-US"/>
        </a:p>
      </dgm:t>
    </dgm:pt>
    <dgm:pt modelId="{6324D6B8-4CF5-4A23-A7F5-F0CE7F19087D}">
      <dgm:prSet/>
      <dgm:spPr/>
      <dgm:t>
        <a:bodyPr/>
        <a:lstStyle/>
        <a:p>
          <a:r>
            <a:rPr lang="en-US" dirty="0"/>
            <a:t> Commands </a:t>
          </a:r>
        </a:p>
      </dgm:t>
    </dgm:pt>
    <dgm:pt modelId="{7E1DBAAA-D0D9-4629-BAAB-3757471ABD23}" type="parTrans" cxnId="{700D6A82-6E8F-435B-BDC6-E02471CB3666}">
      <dgm:prSet/>
      <dgm:spPr/>
      <dgm:t>
        <a:bodyPr/>
        <a:lstStyle/>
        <a:p>
          <a:endParaRPr lang="en-US"/>
        </a:p>
      </dgm:t>
    </dgm:pt>
    <dgm:pt modelId="{96A1577C-1A63-4774-B07F-828FD739A39D}" type="sibTrans" cxnId="{700D6A82-6E8F-435B-BDC6-E02471CB3666}">
      <dgm:prSet/>
      <dgm:spPr/>
      <dgm:t>
        <a:bodyPr/>
        <a:lstStyle/>
        <a:p>
          <a:endParaRPr lang="en-US"/>
        </a:p>
      </dgm:t>
    </dgm:pt>
    <dgm:pt modelId="{0B4606C3-EA73-42F3-BA69-9DEC81DDF8BE}">
      <dgm:prSet/>
      <dgm:spPr/>
      <dgm:t>
        <a:bodyPr/>
        <a:lstStyle/>
        <a:p>
          <a:r>
            <a:rPr lang="en-US" dirty="0"/>
            <a:t>terraform init</a:t>
          </a:r>
        </a:p>
      </dgm:t>
    </dgm:pt>
    <dgm:pt modelId="{20CFDFDB-8EA1-4DAD-A0AB-49503956C833}" type="parTrans" cxnId="{581BD305-7ABE-411C-BC2F-7A20B51D1003}">
      <dgm:prSet/>
      <dgm:spPr/>
      <dgm:t>
        <a:bodyPr/>
        <a:lstStyle/>
        <a:p>
          <a:endParaRPr lang="en-US"/>
        </a:p>
      </dgm:t>
    </dgm:pt>
    <dgm:pt modelId="{0F982367-158C-428D-A32D-EA35B7CFBB8C}" type="sibTrans" cxnId="{581BD305-7ABE-411C-BC2F-7A20B51D1003}">
      <dgm:prSet/>
      <dgm:spPr/>
      <dgm:t>
        <a:bodyPr/>
        <a:lstStyle/>
        <a:p>
          <a:endParaRPr lang="en-US"/>
        </a:p>
      </dgm:t>
    </dgm:pt>
    <dgm:pt modelId="{17A5CB5F-540B-4DC3-AD05-C9FB0B66D87A}">
      <dgm:prSet/>
      <dgm:spPr/>
      <dgm:t>
        <a:bodyPr/>
        <a:lstStyle/>
        <a:p>
          <a:r>
            <a:rPr lang="en-US"/>
            <a:t>terraform plan</a:t>
          </a:r>
        </a:p>
      </dgm:t>
    </dgm:pt>
    <dgm:pt modelId="{B8F3745A-0FE5-4D12-8C1A-B811619196AF}" type="parTrans" cxnId="{AD7A5277-EAE7-442E-8D76-5522CF856223}">
      <dgm:prSet/>
      <dgm:spPr/>
      <dgm:t>
        <a:bodyPr/>
        <a:lstStyle/>
        <a:p>
          <a:endParaRPr lang="en-US"/>
        </a:p>
      </dgm:t>
    </dgm:pt>
    <dgm:pt modelId="{9981626D-4999-4015-8403-30498779837F}" type="sibTrans" cxnId="{AD7A5277-EAE7-442E-8D76-5522CF856223}">
      <dgm:prSet/>
      <dgm:spPr/>
      <dgm:t>
        <a:bodyPr/>
        <a:lstStyle/>
        <a:p>
          <a:endParaRPr lang="en-US"/>
        </a:p>
      </dgm:t>
    </dgm:pt>
    <dgm:pt modelId="{B1938B14-452F-4C9D-8B82-60D5C928861D}">
      <dgm:prSet/>
      <dgm:spPr/>
      <dgm:t>
        <a:bodyPr/>
        <a:lstStyle/>
        <a:p>
          <a:r>
            <a:rPr lang="en-US"/>
            <a:t>terraform validate</a:t>
          </a:r>
        </a:p>
      </dgm:t>
    </dgm:pt>
    <dgm:pt modelId="{40ED4D75-F6DA-4E0E-B3CC-75208E9E38E0}" type="parTrans" cxnId="{30E8D8BA-90DA-464C-A749-1DE59BB16C88}">
      <dgm:prSet/>
      <dgm:spPr/>
      <dgm:t>
        <a:bodyPr/>
        <a:lstStyle/>
        <a:p>
          <a:endParaRPr lang="en-US"/>
        </a:p>
      </dgm:t>
    </dgm:pt>
    <dgm:pt modelId="{26ED2547-277D-4EEE-95A7-FB8579A095FC}" type="sibTrans" cxnId="{30E8D8BA-90DA-464C-A749-1DE59BB16C88}">
      <dgm:prSet/>
      <dgm:spPr/>
      <dgm:t>
        <a:bodyPr/>
        <a:lstStyle/>
        <a:p>
          <a:endParaRPr lang="en-US"/>
        </a:p>
      </dgm:t>
    </dgm:pt>
    <dgm:pt modelId="{5FF1F561-A965-4FD6-8746-93C6BC45159E}">
      <dgm:prSet/>
      <dgm:spPr/>
      <dgm:t>
        <a:bodyPr/>
        <a:lstStyle/>
        <a:p>
          <a:r>
            <a:rPr lang="en-US"/>
            <a:t>terraform apply</a:t>
          </a:r>
        </a:p>
      </dgm:t>
    </dgm:pt>
    <dgm:pt modelId="{A954B564-A01C-4FDE-9F5C-F4A0D7D87097}" type="parTrans" cxnId="{DA7601B7-EAD5-48C6-9E52-43CA80520234}">
      <dgm:prSet/>
      <dgm:spPr/>
      <dgm:t>
        <a:bodyPr/>
        <a:lstStyle/>
        <a:p>
          <a:endParaRPr lang="en-US"/>
        </a:p>
      </dgm:t>
    </dgm:pt>
    <dgm:pt modelId="{EEB4B6E3-8F4F-4F3C-9FE2-1CCD35451F0D}" type="sibTrans" cxnId="{DA7601B7-EAD5-48C6-9E52-43CA80520234}">
      <dgm:prSet/>
      <dgm:spPr/>
      <dgm:t>
        <a:bodyPr/>
        <a:lstStyle/>
        <a:p>
          <a:endParaRPr lang="en-US"/>
        </a:p>
      </dgm:t>
    </dgm:pt>
    <dgm:pt modelId="{90747099-ACB1-40F5-B3E9-BECB2E15DF56}">
      <dgm:prSet/>
      <dgm:spPr/>
      <dgm:t>
        <a:bodyPr/>
        <a:lstStyle/>
        <a:p>
          <a:r>
            <a:rPr lang="en-US"/>
            <a:t>terraform destroy</a:t>
          </a:r>
        </a:p>
      </dgm:t>
    </dgm:pt>
    <dgm:pt modelId="{88F16E7E-9B0A-441B-942E-037C5634CA1A}" type="parTrans" cxnId="{41005FFF-F11F-43CE-BFFA-C2595EC8F85F}">
      <dgm:prSet/>
      <dgm:spPr/>
      <dgm:t>
        <a:bodyPr/>
        <a:lstStyle/>
        <a:p>
          <a:endParaRPr lang="en-US"/>
        </a:p>
      </dgm:t>
    </dgm:pt>
    <dgm:pt modelId="{2CE270B5-F7A6-4868-B975-FB2669D97DA3}" type="sibTrans" cxnId="{41005FFF-F11F-43CE-BFFA-C2595EC8F85F}">
      <dgm:prSet/>
      <dgm:spPr/>
      <dgm:t>
        <a:bodyPr/>
        <a:lstStyle/>
        <a:p>
          <a:endParaRPr lang="en-US"/>
        </a:p>
      </dgm:t>
    </dgm:pt>
    <dgm:pt modelId="{B9EB1271-FDFE-4E40-AFF8-2EF2A89AE517}" type="pres">
      <dgm:prSet presAssocID="{F2D42700-3BC4-4F09-B25D-B4CBA88A83DA}" presName="linear" presStyleCnt="0">
        <dgm:presLayoutVars>
          <dgm:dir/>
          <dgm:animLvl val="lvl"/>
          <dgm:resizeHandles val="exact"/>
        </dgm:presLayoutVars>
      </dgm:prSet>
      <dgm:spPr/>
    </dgm:pt>
    <dgm:pt modelId="{A534F027-F29A-154B-B475-839A36942C37}" type="pres">
      <dgm:prSet presAssocID="{7C62F4D3-C4EF-4F3C-B492-58DE66B1404A}" presName="parentLin" presStyleCnt="0"/>
      <dgm:spPr/>
    </dgm:pt>
    <dgm:pt modelId="{0424E49F-47C9-CB46-BE7D-EAFFFC3491D5}" type="pres">
      <dgm:prSet presAssocID="{7C62F4D3-C4EF-4F3C-B492-58DE66B1404A}" presName="parentLeftMargin" presStyleLbl="node1" presStyleIdx="0" presStyleCnt="2"/>
      <dgm:spPr/>
    </dgm:pt>
    <dgm:pt modelId="{FBA75178-C80E-AA41-9170-849561821BF8}" type="pres">
      <dgm:prSet presAssocID="{7C62F4D3-C4EF-4F3C-B492-58DE66B140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2774CAF-BE78-214D-8B57-42D05D7AA0F4}" type="pres">
      <dgm:prSet presAssocID="{7C62F4D3-C4EF-4F3C-B492-58DE66B1404A}" presName="negativeSpace" presStyleCnt="0"/>
      <dgm:spPr/>
    </dgm:pt>
    <dgm:pt modelId="{49338A58-9B7C-B344-90EB-E48B0430DB90}" type="pres">
      <dgm:prSet presAssocID="{7C62F4D3-C4EF-4F3C-B492-58DE66B1404A}" presName="childText" presStyleLbl="conFgAcc1" presStyleIdx="0" presStyleCnt="2">
        <dgm:presLayoutVars>
          <dgm:bulletEnabled val="1"/>
        </dgm:presLayoutVars>
      </dgm:prSet>
      <dgm:spPr/>
    </dgm:pt>
    <dgm:pt modelId="{C868B8F4-5671-3643-940A-7FD4BB7A78E2}" type="pres">
      <dgm:prSet presAssocID="{A7C9EAC1-0DFD-4612-85B3-09483A1AF533}" presName="spaceBetweenRectangles" presStyleCnt="0"/>
      <dgm:spPr/>
    </dgm:pt>
    <dgm:pt modelId="{444CF54C-1CF0-FE4C-B982-09B9005F2FB1}" type="pres">
      <dgm:prSet presAssocID="{6324D6B8-4CF5-4A23-A7F5-F0CE7F19087D}" presName="parentLin" presStyleCnt="0"/>
      <dgm:spPr/>
    </dgm:pt>
    <dgm:pt modelId="{CC8DA89B-3E7A-2A4E-B3FC-D14E40B99F56}" type="pres">
      <dgm:prSet presAssocID="{6324D6B8-4CF5-4A23-A7F5-F0CE7F19087D}" presName="parentLeftMargin" presStyleLbl="node1" presStyleIdx="0" presStyleCnt="2"/>
      <dgm:spPr/>
    </dgm:pt>
    <dgm:pt modelId="{0B043A59-4933-7C42-A026-055470D67701}" type="pres">
      <dgm:prSet presAssocID="{6324D6B8-4CF5-4A23-A7F5-F0CE7F19087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1117447-AD57-E944-B12A-6BE538C948CB}" type="pres">
      <dgm:prSet presAssocID="{6324D6B8-4CF5-4A23-A7F5-F0CE7F19087D}" presName="negativeSpace" presStyleCnt="0"/>
      <dgm:spPr/>
    </dgm:pt>
    <dgm:pt modelId="{C6F60634-B24F-4548-A857-3C9BF2B6BEF9}" type="pres">
      <dgm:prSet presAssocID="{6324D6B8-4CF5-4A23-A7F5-F0CE7F19087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04F3402-67FA-7F43-9C03-F96EA71ACA01}" type="presOf" srcId="{7C62F4D3-C4EF-4F3C-B492-58DE66B1404A}" destId="{0424E49F-47C9-CB46-BE7D-EAFFFC3491D5}" srcOrd="0" destOrd="0" presId="urn:microsoft.com/office/officeart/2005/8/layout/list1"/>
    <dgm:cxn modelId="{581BD305-7ABE-411C-BC2F-7A20B51D1003}" srcId="{6324D6B8-4CF5-4A23-A7F5-F0CE7F19087D}" destId="{0B4606C3-EA73-42F3-BA69-9DEC81DDF8BE}" srcOrd="0" destOrd="0" parTransId="{20CFDFDB-8EA1-4DAD-A0AB-49503956C833}" sibTransId="{0F982367-158C-428D-A32D-EA35B7CFBB8C}"/>
    <dgm:cxn modelId="{0AB36016-2C69-4C4A-9C69-1F17039A7B84}" type="presOf" srcId="{90747099-ACB1-40F5-B3E9-BECB2E15DF56}" destId="{C6F60634-B24F-4548-A857-3C9BF2B6BEF9}" srcOrd="0" destOrd="4" presId="urn:microsoft.com/office/officeart/2005/8/layout/list1"/>
    <dgm:cxn modelId="{B4DC6C3F-8F87-F046-8910-E18971E1ECF0}" type="presOf" srcId="{0B4606C3-EA73-42F3-BA69-9DEC81DDF8BE}" destId="{C6F60634-B24F-4548-A857-3C9BF2B6BEF9}" srcOrd="0" destOrd="0" presId="urn:microsoft.com/office/officeart/2005/8/layout/list1"/>
    <dgm:cxn modelId="{FA0E943F-16AB-494C-8272-925BC1A3CD7F}" type="presOf" srcId="{6324D6B8-4CF5-4A23-A7F5-F0CE7F19087D}" destId="{CC8DA89B-3E7A-2A4E-B3FC-D14E40B99F56}" srcOrd="0" destOrd="0" presId="urn:microsoft.com/office/officeart/2005/8/layout/list1"/>
    <dgm:cxn modelId="{39D2C446-158C-AB44-9CAC-AEEE72F69B2D}" type="presOf" srcId="{7C62F4D3-C4EF-4F3C-B492-58DE66B1404A}" destId="{FBA75178-C80E-AA41-9170-849561821BF8}" srcOrd="1" destOrd="0" presId="urn:microsoft.com/office/officeart/2005/8/layout/list1"/>
    <dgm:cxn modelId="{EDCCC453-9878-4459-A387-946B345A7248}" srcId="{F2D42700-3BC4-4F09-B25D-B4CBA88A83DA}" destId="{7C62F4D3-C4EF-4F3C-B492-58DE66B1404A}" srcOrd="0" destOrd="0" parTransId="{FC8B9BD9-C31F-4F64-ABCA-DA1FB23563E6}" sibTransId="{A7C9EAC1-0DFD-4612-85B3-09483A1AF533}"/>
    <dgm:cxn modelId="{64D04C6A-5013-8F4E-A9C0-730DE982EA3D}" type="presOf" srcId="{F2D42700-3BC4-4F09-B25D-B4CBA88A83DA}" destId="{B9EB1271-FDFE-4E40-AFF8-2EF2A89AE517}" srcOrd="0" destOrd="0" presId="urn:microsoft.com/office/officeart/2005/8/layout/list1"/>
    <dgm:cxn modelId="{AD7A5277-EAE7-442E-8D76-5522CF856223}" srcId="{6324D6B8-4CF5-4A23-A7F5-F0CE7F19087D}" destId="{17A5CB5F-540B-4DC3-AD05-C9FB0B66D87A}" srcOrd="1" destOrd="0" parTransId="{B8F3745A-0FE5-4D12-8C1A-B811619196AF}" sibTransId="{9981626D-4999-4015-8403-30498779837F}"/>
    <dgm:cxn modelId="{CFDB127B-22FE-E74C-96DF-44CFFA00FE0E}" type="presOf" srcId="{5FF1F561-A965-4FD6-8746-93C6BC45159E}" destId="{C6F60634-B24F-4548-A857-3C9BF2B6BEF9}" srcOrd="0" destOrd="3" presId="urn:microsoft.com/office/officeart/2005/8/layout/list1"/>
    <dgm:cxn modelId="{700D6A82-6E8F-435B-BDC6-E02471CB3666}" srcId="{F2D42700-3BC4-4F09-B25D-B4CBA88A83DA}" destId="{6324D6B8-4CF5-4A23-A7F5-F0CE7F19087D}" srcOrd="1" destOrd="0" parTransId="{7E1DBAAA-D0D9-4629-BAAB-3757471ABD23}" sibTransId="{96A1577C-1A63-4774-B07F-828FD739A39D}"/>
    <dgm:cxn modelId="{196C8383-B54D-DC4B-8886-3BF704093095}" type="presOf" srcId="{17A5CB5F-540B-4DC3-AD05-C9FB0B66D87A}" destId="{C6F60634-B24F-4548-A857-3C9BF2B6BEF9}" srcOrd="0" destOrd="1" presId="urn:microsoft.com/office/officeart/2005/8/layout/list1"/>
    <dgm:cxn modelId="{723B35B5-AFAA-C943-AB0D-6612CC6757BD}" type="presOf" srcId="{6324D6B8-4CF5-4A23-A7F5-F0CE7F19087D}" destId="{0B043A59-4933-7C42-A026-055470D67701}" srcOrd="1" destOrd="0" presId="urn:microsoft.com/office/officeart/2005/8/layout/list1"/>
    <dgm:cxn modelId="{DA7601B7-EAD5-48C6-9E52-43CA80520234}" srcId="{6324D6B8-4CF5-4A23-A7F5-F0CE7F19087D}" destId="{5FF1F561-A965-4FD6-8746-93C6BC45159E}" srcOrd="3" destOrd="0" parTransId="{A954B564-A01C-4FDE-9F5C-F4A0D7D87097}" sibTransId="{EEB4B6E3-8F4F-4F3C-9FE2-1CCD35451F0D}"/>
    <dgm:cxn modelId="{30E8D8BA-90DA-464C-A749-1DE59BB16C88}" srcId="{6324D6B8-4CF5-4A23-A7F5-F0CE7F19087D}" destId="{B1938B14-452F-4C9D-8B82-60D5C928861D}" srcOrd="2" destOrd="0" parTransId="{40ED4D75-F6DA-4E0E-B3CC-75208E9E38E0}" sibTransId="{26ED2547-277D-4EEE-95A7-FB8579A095FC}"/>
    <dgm:cxn modelId="{C9AE6DFD-1944-514D-A828-5A2B94C55777}" type="presOf" srcId="{B1938B14-452F-4C9D-8B82-60D5C928861D}" destId="{C6F60634-B24F-4548-A857-3C9BF2B6BEF9}" srcOrd="0" destOrd="2" presId="urn:microsoft.com/office/officeart/2005/8/layout/list1"/>
    <dgm:cxn modelId="{41005FFF-F11F-43CE-BFFA-C2595EC8F85F}" srcId="{6324D6B8-4CF5-4A23-A7F5-F0CE7F19087D}" destId="{90747099-ACB1-40F5-B3E9-BECB2E15DF56}" srcOrd="4" destOrd="0" parTransId="{88F16E7E-9B0A-441B-942E-037C5634CA1A}" sibTransId="{2CE270B5-F7A6-4868-B975-FB2669D97DA3}"/>
    <dgm:cxn modelId="{85903073-9B2F-714C-9C06-C0C0624B4B01}" type="presParOf" srcId="{B9EB1271-FDFE-4E40-AFF8-2EF2A89AE517}" destId="{A534F027-F29A-154B-B475-839A36942C37}" srcOrd="0" destOrd="0" presId="urn:microsoft.com/office/officeart/2005/8/layout/list1"/>
    <dgm:cxn modelId="{D64CF805-F712-484A-BD21-13DC4A1CE8DF}" type="presParOf" srcId="{A534F027-F29A-154B-B475-839A36942C37}" destId="{0424E49F-47C9-CB46-BE7D-EAFFFC3491D5}" srcOrd="0" destOrd="0" presId="urn:microsoft.com/office/officeart/2005/8/layout/list1"/>
    <dgm:cxn modelId="{455BAB9A-7D50-CF47-84EF-3ACA4F38A479}" type="presParOf" srcId="{A534F027-F29A-154B-B475-839A36942C37}" destId="{FBA75178-C80E-AA41-9170-849561821BF8}" srcOrd="1" destOrd="0" presId="urn:microsoft.com/office/officeart/2005/8/layout/list1"/>
    <dgm:cxn modelId="{29AE1863-3F3C-4E44-8DA8-4C353748429D}" type="presParOf" srcId="{B9EB1271-FDFE-4E40-AFF8-2EF2A89AE517}" destId="{C2774CAF-BE78-214D-8B57-42D05D7AA0F4}" srcOrd="1" destOrd="0" presId="urn:microsoft.com/office/officeart/2005/8/layout/list1"/>
    <dgm:cxn modelId="{A4DE1E47-D645-D441-9ADC-9118387455D9}" type="presParOf" srcId="{B9EB1271-FDFE-4E40-AFF8-2EF2A89AE517}" destId="{49338A58-9B7C-B344-90EB-E48B0430DB90}" srcOrd="2" destOrd="0" presId="urn:microsoft.com/office/officeart/2005/8/layout/list1"/>
    <dgm:cxn modelId="{8976AC7B-35C0-AF4C-A4F4-4BF9FD0764B6}" type="presParOf" srcId="{B9EB1271-FDFE-4E40-AFF8-2EF2A89AE517}" destId="{C868B8F4-5671-3643-940A-7FD4BB7A78E2}" srcOrd="3" destOrd="0" presId="urn:microsoft.com/office/officeart/2005/8/layout/list1"/>
    <dgm:cxn modelId="{A79E2084-6FFD-E342-9F35-2A71F55B4700}" type="presParOf" srcId="{B9EB1271-FDFE-4E40-AFF8-2EF2A89AE517}" destId="{444CF54C-1CF0-FE4C-B982-09B9005F2FB1}" srcOrd="4" destOrd="0" presId="urn:microsoft.com/office/officeart/2005/8/layout/list1"/>
    <dgm:cxn modelId="{5F9CC3A9-6DC4-7441-A92F-F5668D39CA41}" type="presParOf" srcId="{444CF54C-1CF0-FE4C-B982-09B9005F2FB1}" destId="{CC8DA89B-3E7A-2A4E-B3FC-D14E40B99F56}" srcOrd="0" destOrd="0" presId="urn:microsoft.com/office/officeart/2005/8/layout/list1"/>
    <dgm:cxn modelId="{321995DF-3FB9-8246-B068-BA0B13F71A4C}" type="presParOf" srcId="{444CF54C-1CF0-FE4C-B982-09B9005F2FB1}" destId="{0B043A59-4933-7C42-A026-055470D67701}" srcOrd="1" destOrd="0" presId="urn:microsoft.com/office/officeart/2005/8/layout/list1"/>
    <dgm:cxn modelId="{2BB67F6B-50E2-8B41-8C39-25355C3D4E7F}" type="presParOf" srcId="{B9EB1271-FDFE-4E40-AFF8-2EF2A89AE517}" destId="{41117447-AD57-E944-B12A-6BE538C948CB}" srcOrd="5" destOrd="0" presId="urn:microsoft.com/office/officeart/2005/8/layout/list1"/>
    <dgm:cxn modelId="{942C88D8-EDF1-AC4B-95C8-482080B559A9}" type="presParOf" srcId="{B9EB1271-FDFE-4E40-AFF8-2EF2A89AE517}" destId="{C6F60634-B24F-4548-A857-3C9BF2B6BEF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E73AF-F6B1-4D4C-B2F8-3DB9B6E0B679}">
      <dsp:nvSpPr>
        <dsp:cNvPr id="0" name=""/>
        <dsp:cNvSpPr/>
      </dsp:nvSpPr>
      <dsp:spPr>
        <a:xfrm>
          <a:off x="478800" y="93877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D49CF-C5C4-403D-8331-269D1668603A}">
      <dsp:nvSpPr>
        <dsp:cNvPr id="0" name=""/>
        <dsp:cNvSpPr/>
      </dsp:nvSpPr>
      <dsp:spPr>
        <a:xfrm>
          <a:off x="712800" y="117277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DA73F-ECAB-42D6-99F9-9E482B6FB1C7}">
      <dsp:nvSpPr>
        <dsp:cNvPr id="0" name=""/>
        <dsp:cNvSpPr/>
      </dsp:nvSpPr>
      <dsp:spPr>
        <a:xfrm>
          <a:off x="127800" y="2378772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Cloud Service provided by Microsoft.</a:t>
          </a:r>
        </a:p>
      </dsp:txBody>
      <dsp:txXfrm>
        <a:off x="127800" y="2378772"/>
        <a:ext cx="1800000" cy="1035000"/>
      </dsp:txXfrm>
    </dsp:sp>
    <dsp:sp modelId="{CAC8478D-7193-40E7-8910-DC856DC98064}">
      <dsp:nvSpPr>
        <dsp:cNvPr id="0" name=""/>
        <dsp:cNvSpPr/>
      </dsp:nvSpPr>
      <dsp:spPr>
        <a:xfrm>
          <a:off x="2593800" y="938772"/>
          <a:ext cx="1098000" cy="1098000"/>
        </a:xfrm>
        <a:prstGeom prst="ellips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E9E3C-06BD-4911-938F-77C89B511ED2}">
      <dsp:nvSpPr>
        <dsp:cNvPr id="0" name=""/>
        <dsp:cNvSpPr/>
      </dsp:nvSpPr>
      <dsp:spPr>
        <a:xfrm>
          <a:off x="2827800" y="117277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BEB5F-314E-44C4-933E-E97682272D48}">
      <dsp:nvSpPr>
        <dsp:cNvPr id="0" name=""/>
        <dsp:cNvSpPr/>
      </dsp:nvSpPr>
      <dsp:spPr>
        <a:xfrm>
          <a:off x="2242800" y="2378772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Azure cloud platform is more than 200 products and cloud services designed to help you bring new solutions to life.</a:t>
          </a:r>
          <a:endParaRPr lang="en-US" sz="1100" kern="1200"/>
        </a:p>
      </dsp:txBody>
      <dsp:txXfrm>
        <a:off x="2242800" y="2378772"/>
        <a:ext cx="1800000" cy="1035000"/>
      </dsp:txXfrm>
    </dsp:sp>
    <dsp:sp modelId="{46AB5A55-81EF-44E2-A187-D74FF46C905E}">
      <dsp:nvSpPr>
        <dsp:cNvPr id="0" name=""/>
        <dsp:cNvSpPr/>
      </dsp:nvSpPr>
      <dsp:spPr>
        <a:xfrm>
          <a:off x="4708800" y="938772"/>
          <a:ext cx="1098000" cy="1098000"/>
        </a:xfrm>
        <a:prstGeom prst="ellipse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8643A-B20E-48E6-B3DA-9473924CA8B8}">
      <dsp:nvSpPr>
        <dsp:cNvPr id="0" name=""/>
        <dsp:cNvSpPr/>
      </dsp:nvSpPr>
      <dsp:spPr>
        <a:xfrm>
          <a:off x="4942800" y="117277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C91D1-4F6F-4487-9671-174A020E9748}">
      <dsp:nvSpPr>
        <dsp:cNvPr id="0" name=""/>
        <dsp:cNvSpPr/>
      </dsp:nvSpPr>
      <dsp:spPr>
        <a:xfrm>
          <a:off x="4357800" y="2378772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Shared responsibility model.</a:t>
          </a:r>
        </a:p>
      </dsp:txBody>
      <dsp:txXfrm>
        <a:off x="4357800" y="2378772"/>
        <a:ext cx="1800000" cy="1035000"/>
      </dsp:txXfrm>
    </dsp:sp>
    <dsp:sp modelId="{5C642949-CBBF-449D-89A2-2F05E08C5630}">
      <dsp:nvSpPr>
        <dsp:cNvPr id="0" name=""/>
        <dsp:cNvSpPr/>
      </dsp:nvSpPr>
      <dsp:spPr>
        <a:xfrm>
          <a:off x="6823800" y="938772"/>
          <a:ext cx="1098000" cy="1098000"/>
        </a:xfrm>
        <a:prstGeom prst="ellipse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770F0-2BA3-47B1-A771-0EB129642C8C}">
      <dsp:nvSpPr>
        <dsp:cNvPr id="0" name=""/>
        <dsp:cNvSpPr/>
      </dsp:nvSpPr>
      <dsp:spPr>
        <a:xfrm>
          <a:off x="7057800" y="117277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396AC-F8EB-464E-B62D-2775A95A7BFD}">
      <dsp:nvSpPr>
        <dsp:cNvPr id="0" name=""/>
        <dsp:cNvSpPr/>
      </dsp:nvSpPr>
      <dsp:spPr>
        <a:xfrm>
          <a:off x="6472800" y="2378772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Cloud Models.</a:t>
          </a:r>
          <a:endParaRPr lang="en-US" sz="1100" kern="1200"/>
        </a:p>
      </dsp:txBody>
      <dsp:txXfrm>
        <a:off x="6472800" y="2378772"/>
        <a:ext cx="1800000" cy="1035000"/>
      </dsp:txXfrm>
    </dsp:sp>
    <dsp:sp modelId="{CB31C4B3-6482-4A1F-8786-7451B6294E6A}">
      <dsp:nvSpPr>
        <dsp:cNvPr id="0" name=""/>
        <dsp:cNvSpPr/>
      </dsp:nvSpPr>
      <dsp:spPr>
        <a:xfrm>
          <a:off x="8938800" y="938772"/>
          <a:ext cx="1098000" cy="1098000"/>
        </a:xfrm>
        <a:prstGeom prst="ellips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6BDE3-D1EC-46CE-AEB6-EC4C7FA0EA6C}">
      <dsp:nvSpPr>
        <dsp:cNvPr id="0" name=""/>
        <dsp:cNvSpPr/>
      </dsp:nvSpPr>
      <dsp:spPr>
        <a:xfrm>
          <a:off x="9172800" y="117277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D4E57-1270-4958-B70B-3645347FF06F}">
      <dsp:nvSpPr>
        <dsp:cNvPr id="0" name=""/>
        <dsp:cNvSpPr/>
      </dsp:nvSpPr>
      <dsp:spPr>
        <a:xfrm>
          <a:off x="8587800" y="2378772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Consumption based model.</a:t>
          </a:r>
        </a:p>
      </dsp:txBody>
      <dsp:txXfrm>
        <a:off x="8587800" y="2378772"/>
        <a:ext cx="1800000" cy="103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403BF-D950-4B50-95BF-C57DF16DFE41}">
      <dsp:nvSpPr>
        <dsp:cNvPr id="0" name=""/>
        <dsp:cNvSpPr/>
      </dsp:nvSpPr>
      <dsp:spPr>
        <a:xfrm>
          <a:off x="800671" y="819344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1BC26-A6DB-4596-B9FC-56FE61E147EA}">
      <dsp:nvSpPr>
        <dsp:cNvPr id="0" name=""/>
        <dsp:cNvSpPr/>
      </dsp:nvSpPr>
      <dsp:spPr>
        <a:xfrm>
          <a:off x="1068468" y="1087142"/>
          <a:ext cx="720993" cy="720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36D31-56C5-4574-9D21-7A7891D4E40E}">
      <dsp:nvSpPr>
        <dsp:cNvPr id="0" name=""/>
        <dsp:cNvSpPr/>
      </dsp:nvSpPr>
      <dsp:spPr>
        <a:xfrm>
          <a:off x="398975" y="2467328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High Availability and Scalability.</a:t>
          </a:r>
        </a:p>
      </dsp:txBody>
      <dsp:txXfrm>
        <a:off x="398975" y="2467328"/>
        <a:ext cx="2059980" cy="720000"/>
      </dsp:txXfrm>
    </dsp:sp>
    <dsp:sp modelId="{6066D12C-41AA-4A4F-80A4-813EBADD870C}">
      <dsp:nvSpPr>
        <dsp:cNvPr id="0" name=""/>
        <dsp:cNvSpPr/>
      </dsp:nvSpPr>
      <dsp:spPr>
        <a:xfrm>
          <a:off x="3221147" y="819344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5EE34-0DE7-4613-8B6C-6DCF6D74CC01}">
      <dsp:nvSpPr>
        <dsp:cNvPr id="0" name=""/>
        <dsp:cNvSpPr/>
      </dsp:nvSpPr>
      <dsp:spPr>
        <a:xfrm>
          <a:off x="3488945" y="1087142"/>
          <a:ext cx="720993" cy="720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98D46-5F90-43FC-834B-67296CE32CFA}">
      <dsp:nvSpPr>
        <dsp:cNvPr id="0" name=""/>
        <dsp:cNvSpPr/>
      </dsp:nvSpPr>
      <dsp:spPr>
        <a:xfrm>
          <a:off x="2819451" y="2467328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Reliability and Predictability.</a:t>
          </a:r>
        </a:p>
      </dsp:txBody>
      <dsp:txXfrm>
        <a:off x="2819451" y="2467328"/>
        <a:ext cx="2059980" cy="720000"/>
      </dsp:txXfrm>
    </dsp:sp>
    <dsp:sp modelId="{C0C4C37E-4C5D-4B0A-AE80-CD899D21D35E}">
      <dsp:nvSpPr>
        <dsp:cNvPr id="0" name=""/>
        <dsp:cNvSpPr/>
      </dsp:nvSpPr>
      <dsp:spPr>
        <a:xfrm>
          <a:off x="5641624" y="819344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8FB61-033E-4350-884C-49330384F252}">
      <dsp:nvSpPr>
        <dsp:cNvPr id="0" name=""/>
        <dsp:cNvSpPr/>
      </dsp:nvSpPr>
      <dsp:spPr>
        <a:xfrm>
          <a:off x="5909421" y="1087142"/>
          <a:ext cx="720993" cy="720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7E63B-0AEB-4FD5-9A4A-252774E6895C}">
      <dsp:nvSpPr>
        <dsp:cNvPr id="0" name=""/>
        <dsp:cNvSpPr/>
      </dsp:nvSpPr>
      <dsp:spPr>
        <a:xfrm>
          <a:off x="5239928" y="2467328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Security and Governance.</a:t>
          </a:r>
        </a:p>
      </dsp:txBody>
      <dsp:txXfrm>
        <a:off x="5239928" y="2467328"/>
        <a:ext cx="2059980" cy="720000"/>
      </dsp:txXfrm>
    </dsp:sp>
    <dsp:sp modelId="{23375850-4466-47C9-807C-41E627A64774}">
      <dsp:nvSpPr>
        <dsp:cNvPr id="0" name=""/>
        <dsp:cNvSpPr/>
      </dsp:nvSpPr>
      <dsp:spPr>
        <a:xfrm>
          <a:off x="8062100" y="819344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51CC5-F8C4-44AE-A3C4-D0994F57B835}">
      <dsp:nvSpPr>
        <dsp:cNvPr id="0" name=""/>
        <dsp:cNvSpPr/>
      </dsp:nvSpPr>
      <dsp:spPr>
        <a:xfrm>
          <a:off x="8329898" y="1087142"/>
          <a:ext cx="720993" cy="720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5DDED-2600-4B57-B582-80B9A94F1778}">
      <dsp:nvSpPr>
        <dsp:cNvPr id="0" name=""/>
        <dsp:cNvSpPr/>
      </dsp:nvSpPr>
      <dsp:spPr>
        <a:xfrm>
          <a:off x="7660404" y="2467328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Manageability.</a:t>
          </a:r>
        </a:p>
      </dsp:txBody>
      <dsp:txXfrm>
        <a:off x="7660404" y="2467328"/>
        <a:ext cx="205998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B1D47-626E-904B-9FCC-0FAF181B1ED7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Portal</a:t>
          </a:r>
        </a:p>
      </dsp:txBody>
      <dsp:txXfrm>
        <a:off x="0" y="39687"/>
        <a:ext cx="3286125" cy="1971675"/>
      </dsp:txXfrm>
    </dsp:sp>
    <dsp:sp modelId="{D5FD3849-600A-254C-A2C8-570C7905291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Azure CLI</a:t>
          </a:r>
        </a:p>
      </dsp:txBody>
      <dsp:txXfrm>
        <a:off x="3614737" y="39687"/>
        <a:ext cx="3286125" cy="1971675"/>
      </dsp:txXfrm>
    </dsp:sp>
    <dsp:sp modelId="{C1D83D1A-7AFE-8E41-8144-D66F80AAD17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PowerShell</a:t>
          </a:r>
        </a:p>
      </dsp:txBody>
      <dsp:txXfrm>
        <a:off x="7229475" y="39687"/>
        <a:ext cx="3286125" cy="1971675"/>
      </dsp:txXfrm>
    </dsp:sp>
    <dsp:sp modelId="{1D01A5C0-B5E8-9845-8E03-086FB463D075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ARM Template </a:t>
          </a:r>
        </a:p>
      </dsp:txBody>
      <dsp:txXfrm>
        <a:off x="0" y="2339975"/>
        <a:ext cx="3286125" cy="1971675"/>
      </dsp:txXfrm>
    </dsp:sp>
    <dsp:sp modelId="{E9DA2760-656E-AE43-8995-6FE3E96B0A72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Bicep</a:t>
          </a:r>
        </a:p>
      </dsp:txBody>
      <dsp:txXfrm>
        <a:off x="3614737" y="2339975"/>
        <a:ext cx="3286125" cy="1971675"/>
      </dsp:txXfrm>
    </dsp:sp>
    <dsp:sp modelId="{0A53AD4F-ABB1-134B-A55A-7F190C87FA91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Terraform</a:t>
          </a:r>
        </a:p>
      </dsp:txBody>
      <dsp:txXfrm>
        <a:off x="7229475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38A58-9B7C-B344-90EB-E48B0430DB90}">
      <dsp:nvSpPr>
        <dsp:cNvPr id="0" name=""/>
        <dsp:cNvSpPr/>
      </dsp:nvSpPr>
      <dsp:spPr>
        <a:xfrm>
          <a:off x="0" y="488055"/>
          <a:ext cx="10119359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75178-C80E-AA41-9170-849561821BF8}">
      <dsp:nvSpPr>
        <dsp:cNvPr id="0" name=""/>
        <dsp:cNvSpPr/>
      </dsp:nvSpPr>
      <dsp:spPr>
        <a:xfrm>
          <a:off x="505968" y="74775"/>
          <a:ext cx="7083551" cy="826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741" tIns="0" rIns="26774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Install, Build, Change</a:t>
          </a:r>
        </a:p>
      </dsp:txBody>
      <dsp:txXfrm>
        <a:off x="546317" y="115124"/>
        <a:ext cx="7002853" cy="745861"/>
      </dsp:txXfrm>
    </dsp:sp>
    <dsp:sp modelId="{C6F60634-B24F-4548-A857-3C9BF2B6BEF9}">
      <dsp:nvSpPr>
        <dsp:cNvPr id="0" name=""/>
        <dsp:cNvSpPr/>
      </dsp:nvSpPr>
      <dsp:spPr>
        <a:xfrm>
          <a:off x="0" y="1758135"/>
          <a:ext cx="10119359" cy="299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375" tIns="583184" rIns="78537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terraform init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terraform plan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terraform validate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terraform apply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terraform destroy</a:t>
          </a:r>
        </a:p>
      </dsp:txBody>
      <dsp:txXfrm>
        <a:off x="0" y="1758135"/>
        <a:ext cx="10119359" cy="2998800"/>
      </dsp:txXfrm>
    </dsp:sp>
    <dsp:sp modelId="{0B043A59-4933-7C42-A026-055470D67701}">
      <dsp:nvSpPr>
        <dsp:cNvPr id="0" name=""/>
        <dsp:cNvSpPr/>
      </dsp:nvSpPr>
      <dsp:spPr>
        <a:xfrm>
          <a:off x="505968" y="1344855"/>
          <a:ext cx="7083551" cy="826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741" tIns="0" rIns="26774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Commands </a:t>
          </a:r>
        </a:p>
      </dsp:txBody>
      <dsp:txXfrm>
        <a:off x="546317" y="1385204"/>
        <a:ext cx="7002853" cy="745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ADDC-A2DE-9AB8-18C6-E15D8D4B1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5A26D-766A-C177-4E71-75028F7BE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B3E31-C46D-60AF-CA4D-C6C60D06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C5E6D-C4DB-697D-6412-AADE94DF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11B5A-56B0-9106-4857-8794458C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CE74-1662-DE48-1901-4A5C69C9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60882-6815-BF68-373C-86EB80793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8B0A3-4802-2207-D141-9FE6C528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B1776-3188-6B5C-C850-283029AA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C891F-75C5-D7AB-C4B7-9454397C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1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82103C-C0E8-4154-3AE5-0E8A6B220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8661E-902D-59E3-BBEA-187CB8A29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9BC2-64CD-DE00-7C83-4CE80964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34480-3616-2E58-2621-83B16660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991BE-E1BD-8D00-1BC5-D91C439D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4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B5A4-8AAB-AFF3-2671-3A86BBD0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779AC-A0B5-C556-B4ED-4A215F053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898AA-D956-CB7E-CD0A-7CB704B9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46B0F-686A-77F9-FE68-2D192CEA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A0C1-B943-FCEA-1C3C-58B445CC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6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78E3-D49F-7458-8DA6-2DF7E8BF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DE8BA-FC43-5014-36D9-E31C9EE0B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240A1-B06B-3762-4420-01704A4D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E56B-4A4C-15B6-F593-37FC20E6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A7C6-C452-AB87-3EA9-EDA695E7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1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1F2D-451F-7F04-1EC3-55C8C146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A514-8822-D456-8A91-68CB2CC2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662BF-B1B7-36E0-9A49-F994CC4E9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996A4-0662-B817-8426-1F038C0B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25A36-D522-6BC9-2507-5D1F3763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ED11E-24AE-1F30-FC6C-F9D63305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3C9C-01EB-3B6F-9D1E-4EFC19CE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FD839-A530-7518-601F-CB8481592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82BCC-6A2F-764F-B0A2-7CBA67B10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43B2E-EA56-4AB3-CD58-EA126940B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337DF-2364-CD7B-2CC3-B2239FCFB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E2263-CC82-B7DA-EEE4-C69D188F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01246-2B53-7C0B-8BE5-F447D2185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A6B5A-33C4-BADB-8270-E15AB360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6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5B0D-5D32-118F-970B-956B5423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F7263-C86F-8F19-FB7F-7D47F212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FD8FB-A2F7-6568-B79B-23B05AC73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4F185-6CC8-6662-ABBF-8B531241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71A88-A82B-46E0-0DC2-3FD22471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6A3BA-7255-3222-1452-BE1394CBF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5BC32-C75C-DFDB-BC06-C1880397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7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C2A9-9F2A-9B5D-3566-0E68B855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786F1-19A9-A746-C098-17BEBB908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D935A-06DB-74F3-FE91-290BA54DF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B5573-ED76-5476-13E9-D69AAC96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8098-B978-C038-5703-4425D0F46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D0F7-E9B1-DB57-84D3-D03F31D0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4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0518-2CFD-BE95-32E6-F465B8607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136319-F9E7-EF20-8DAC-27183B950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35CA1-DEFF-4238-54FF-81AD1FF03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1E9AF-6F2A-C1DB-071A-6DB5F65E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FB5F9-4A10-1A4C-E63A-2AF29FC5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23384-3C3E-3D28-DAAD-6677A6B3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72108-E094-58ED-103F-B1CFBCCB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D0871-CE00-71B4-04A6-F3939C4D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C318B-535D-259E-6353-B32CCB34F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2E853-24CA-A542-9657-667B51F215B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C6E70-A9A1-C9E5-6EDB-EB7F91BF5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AA139-9674-A587-8820-92F4EAEA4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13AC56-8BA6-BC4A-AD4E-46C5EAEC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8D3E5-F2B7-8AD1-2558-FA065970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4587" y="2589715"/>
            <a:ext cx="4805996" cy="12971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Azure Cloud, Terraform and Azure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1128D-57CE-2FAA-5B35-F0538FF41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6654" y="3423023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- Benitha Gadupudi</a:t>
            </a:r>
          </a:p>
        </p:txBody>
      </p: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FF599477-4DD7-1A12-C076-C19FB4FFA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828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9F8DB-30A5-225D-DED3-B95051D5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 Account in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1DB72-827B-E99A-E9C8-F291D3A2A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86434"/>
            <a:ext cx="7225748" cy="36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2C872-2276-0A00-2A31-C9E95A48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 Account in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687581-D152-96D2-F152-9749E0502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05144"/>
            <a:ext cx="7225748" cy="38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170DF-3A6D-92CB-8898-3BCF87B3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 Account in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286344-7877-15EF-D1B3-41F118240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32241"/>
            <a:ext cx="7225748" cy="37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86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6C5C1-EB5C-72F7-F97F-205A0381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 Account in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642A05-8E35-D5CF-1CF0-7B4001FFD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19992"/>
            <a:ext cx="7225748" cy="561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634F-06CC-DDE4-2B9E-CC5C0850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 Account in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3D80FB-4CA2-026B-616E-7C60BB991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854828"/>
            <a:ext cx="7225748" cy="51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4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3B5EC-9359-8A0E-266B-46CA256E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 Account in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9CF7FB-7807-1484-B347-9A0805CFC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15470"/>
            <a:ext cx="7225748" cy="4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3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D24FA-BAF2-FA1E-CF54-5B59E4D5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Storage Account in Azure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3795F5-A072-97ED-DB69-D55849CF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53" y="87942"/>
            <a:ext cx="3585779" cy="67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74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B57C8-2120-46FF-F3E7-DFF86B64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 Account in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28B6D-E5FC-28FF-F56C-473F269C0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938" y="2147456"/>
            <a:ext cx="7908709" cy="29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4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3ECC-D6DA-EC90-3F8C-5020557D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Azure Resources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6B8997-3BC0-DF80-1079-DEEA819B2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3296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286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A5B1C-6DBF-3C87-682A-3AFA03A0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176" y="33979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Terraform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9B543BF-A421-E426-ABCB-9BEA27B47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68A8B-7377-17ED-4494-4517FCBD9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163585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-apple-system"/>
              </a:rPr>
              <a:t>Infrastructure as Code (IaC) tool by HashiCorp.</a:t>
            </a:r>
          </a:p>
          <a:p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-apple-system"/>
              </a:rPr>
              <a:t>IaC allows you to build, change, and manage your infrastructure in a safe, consistent, and repeatable way by defining resource configurations that you can version, reuse, and share.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9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938DA-BEF3-DF31-BFAE-082D153B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Azure </a:t>
            </a:r>
            <a:endParaRPr lang="en-US" sz="52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463536-3FBD-DD11-2E75-0EC88627A8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17113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910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54407-ADAD-714A-2CCA-86FE8305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Terraform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9EB0AC-B081-B71E-A599-A33F797267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723760"/>
              </p:ext>
            </p:extLst>
          </p:nvPr>
        </p:nvGraphicFramePr>
        <p:xfrm>
          <a:off x="807720" y="1478528"/>
          <a:ext cx="10119360" cy="4831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0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993EC3-BBBF-F849-2155-DD660A7F2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148" y="610720"/>
            <a:ext cx="7770771" cy="37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CE010-1DB3-5BC3-EAAF-DD217926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149" y="4502258"/>
            <a:ext cx="7770771" cy="1551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731A19-10FF-0FAD-836D-045F84BE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Terraform Init and Validate</a:t>
            </a:r>
          </a:p>
        </p:txBody>
      </p:sp>
    </p:spTree>
    <p:extLst>
      <p:ext uri="{BB962C8B-B14F-4D97-AF65-F5344CB8AC3E}">
        <p14:creationId xmlns:p14="http://schemas.microsoft.com/office/powerpoint/2010/main" val="3415420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D1383-3432-FBAE-7DE3-398C852B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Terraform Plan and Apply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BC3669-20CA-2B01-8F0F-CFF3E3879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809" y="184727"/>
            <a:ext cx="5596369" cy="64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7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E7EE9-B86E-B316-4385-E0BE208A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Terraform Destroy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E3C88B-E07F-090F-5D4A-CA8FFE019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0476" y="180109"/>
            <a:ext cx="6313957" cy="65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31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D140B-EA95-6AE5-4C93-8FFEF781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DevOps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B89590-98B7-6E5B-0A8A-7F3FF3BB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18" y="1822348"/>
            <a:ext cx="11900681" cy="452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07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CEFA7-19B3-1BA6-F28A-285FB94E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Boards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6AA474-8AA3-9200-F658-7AB63E060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846598"/>
            <a:ext cx="8090181" cy="51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06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BD595-9E9E-40C3-3B55-F8283E13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Repo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A293D-D674-4509-3CD5-EC484BDA4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8098" y="338384"/>
            <a:ext cx="7584336" cy="61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1C1B3-59EE-26C5-A2D2-C7836917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Repo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5CFF51-26FD-F6F4-6084-5C1A48BEE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896" y="1676401"/>
            <a:ext cx="8025247" cy="36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26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12C8E-D5D5-6B57-4145-71B03CA5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Repo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2984F8-C141-C546-428F-ABA1BE91E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678" y="706171"/>
            <a:ext cx="7381498" cy="53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9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9513F-263D-BEFB-573F-95B69E22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1D5E2D-9304-5205-312D-C2CC3B47A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96" y="1614217"/>
            <a:ext cx="11626204" cy="5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9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AE8C9-F0FF-E55C-C981-650102C2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106006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Shared Responsibility Model 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A243F92-DFFE-EDD0-A8B5-20F5B532C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110936"/>
            <a:ext cx="11327549" cy="41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46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3FF76-A8DD-4F99-6269-FC9F0BD5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8693A9-E119-0260-2419-89F18C06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968" y="1655276"/>
            <a:ext cx="11069629" cy="5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51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AC274-280D-9993-39AF-171B92915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12CF64-A2D6-DEE8-4CC6-F4B9EB3EC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13" y="1574310"/>
            <a:ext cx="10572962" cy="52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8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63CAD-C31B-7DBF-88CD-82FC3AC5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E30C0-4D01-3484-961C-5F01E65BE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56" y="2119745"/>
            <a:ext cx="11902483" cy="392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29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72847-7346-A4CC-8ABD-D161A28C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636B4F-20CD-7B29-360A-EFD341987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630" y="1655276"/>
            <a:ext cx="8869407" cy="50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53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C245E-76C7-34AA-9CB7-2CAE50AC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15B026-F63D-D707-3584-8D8B8EFEA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35" y="1655276"/>
            <a:ext cx="11071929" cy="49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7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E6960-87D8-991C-BF35-E0A55BD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2516061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F74966-0E76-87B2-384E-6E8A20E12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2147" y="90268"/>
            <a:ext cx="5158339" cy="667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2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C41C8-6780-C575-339A-90EFE4B5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0FAE7-10CC-D22D-368B-24EE2F6D5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72" y="1793508"/>
            <a:ext cx="11265452" cy="48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44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F0719-2BC6-8CB0-BC0A-24191804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15C3FC-8970-C103-3207-742BF5658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289" y="1793508"/>
            <a:ext cx="11465431" cy="48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4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B48C7-E89E-F19A-B526-4867C224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76876B-6D85-0149-1F45-ED90B94A7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894" y="1966293"/>
            <a:ext cx="805821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16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7BD79-0F9E-F1B3-A173-E15FC6F9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B56A16-B022-CE7B-C8B9-DAC17AEA0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031" y="1966293"/>
            <a:ext cx="798593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8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7CB3E-7E3B-6E60-1BCA-C94B2542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Benefits of using cloud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349E04-3AE6-6BC5-6FEB-DEC52DEBBF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955631"/>
              </p:ext>
            </p:extLst>
          </p:nvPr>
        </p:nvGraphicFramePr>
        <p:xfrm>
          <a:off x="1036320" y="2103119"/>
          <a:ext cx="10119360" cy="4006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4091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1F76C-D1B1-3280-470C-9CE4C73F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Pipeline – CI/CD setup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5277DE-6B1C-9DAF-8B53-8E29A34C5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558" y="1219200"/>
            <a:ext cx="8115222" cy="45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4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C0D93-D746-7603-4B71-2BA51852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Microsoft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EA7A83-2089-2F1A-2FB2-6CEF24BD1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930" y="965020"/>
            <a:ext cx="8074742" cy="49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1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D3515-EAF1-8165-CF20-3042CEAF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C14A8DD6-F541-97EB-FC40-DCE4780B1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592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B751D-A154-5047-6793-B237FD10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Resource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5461F6-BFA3-F73A-9524-FC1A7E7C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339436"/>
            <a:ext cx="7748125" cy="61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8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FD01D-96B2-11B0-4C2F-6EC52F1A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692326" cy="34340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Hierarchy Example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A85FC-2715-F336-B7DF-B54A79ECB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035" y="327738"/>
            <a:ext cx="7777460" cy="62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9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03722-D208-95C6-8EA9-4A442C4A6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 Analysis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79DF0B-AD27-BF45-775D-C9D087ADE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283" y="1488190"/>
            <a:ext cx="9680794" cy="51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02C977-5D26-37D5-6169-71CCBAC03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4CDBE-9B75-ECCA-5E11-9F0924D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a Storage Account in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09ED84-5077-E50B-75BD-B8C6F98DA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2231" y="1113014"/>
            <a:ext cx="8066141" cy="48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9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10911</TotalTime>
  <Words>299</Words>
  <Application>Microsoft Macintosh PowerPoint</Application>
  <PresentationFormat>Widescreen</PresentationFormat>
  <Paragraphs>66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-apple-system</vt:lpstr>
      <vt:lpstr>Aptos</vt:lpstr>
      <vt:lpstr>Aptos Display</vt:lpstr>
      <vt:lpstr>Arial</vt:lpstr>
      <vt:lpstr>Office Theme</vt:lpstr>
      <vt:lpstr>Azure Cloud, Terraform and Azure DevOps</vt:lpstr>
      <vt:lpstr>Azure </vt:lpstr>
      <vt:lpstr>Shared Responsibility Model </vt:lpstr>
      <vt:lpstr>Benefits of using cloud</vt:lpstr>
      <vt:lpstr>Azure Resource Hierarchy</vt:lpstr>
      <vt:lpstr>Hierarchy Example</vt:lpstr>
      <vt:lpstr>Cost Analysis</vt:lpstr>
      <vt:lpstr>PowerPoint Presentation</vt:lpstr>
      <vt:lpstr>Creating a Storage Account in Azure</vt:lpstr>
      <vt:lpstr>Storage Account in Azure</vt:lpstr>
      <vt:lpstr>Storage Account in Azure</vt:lpstr>
      <vt:lpstr>Storage Account in Azure</vt:lpstr>
      <vt:lpstr>Storage Account in Azure</vt:lpstr>
      <vt:lpstr>Storage Account in Azure</vt:lpstr>
      <vt:lpstr>Storage Account in Azure</vt:lpstr>
      <vt:lpstr>Storage Account in Azure</vt:lpstr>
      <vt:lpstr>Storage Account in Azure</vt:lpstr>
      <vt:lpstr>Creating Azure Resources </vt:lpstr>
      <vt:lpstr>Terraform</vt:lpstr>
      <vt:lpstr>Terraform</vt:lpstr>
      <vt:lpstr>Terraform Init and Validate</vt:lpstr>
      <vt:lpstr>Terraform Plan and Apply </vt:lpstr>
      <vt:lpstr>Terraform Destroy</vt:lpstr>
      <vt:lpstr>Azure DevOps</vt:lpstr>
      <vt:lpstr>Azure Boards</vt:lpstr>
      <vt:lpstr>Azure Repo</vt:lpstr>
      <vt:lpstr>Azure Repo</vt:lpstr>
      <vt:lpstr>Azure Repo</vt:lpstr>
      <vt:lpstr>Azure Pipeline – CI/CD setup</vt:lpstr>
      <vt:lpstr>Azure Pipeline – CI/CD setup</vt:lpstr>
      <vt:lpstr>Azure Pipeline – CI/CD setup</vt:lpstr>
      <vt:lpstr>Azure Pipeline – CI/CD setup</vt:lpstr>
      <vt:lpstr>Azure Pipeline – CI/CD setup</vt:lpstr>
      <vt:lpstr>Azure Pipeline – CI/CD setup</vt:lpstr>
      <vt:lpstr>Azure Pipeline – CI/CD setup</vt:lpstr>
      <vt:lpstr>Azure Pipeline – CI/CD setup</vt:lpstr>
      <vt:lpstr>Azure Pipeline – CI/CD setup</vt:lpstr>
      <vt:lpstr>Azure Pipeline – CI/CD setup</vt:lpstr>
      <vt:lpstr>Azure Pipeline – CI/CD setup</vt:lpstr>
      <vt:lpstr>Azure Pipeline – CI/CD setup</vt:lpstr>
      <vt:lpstr>Microsoft Azure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Cloud, Terraform and Azure DevOps</dc:title>
  <dc:creator>Gadupudi, Benitha</dc:creator>
  <cp:lastModifiedBy>Gadupudi, Benitha</cp:lastModifiedBy>
  <cp:revision>4</cp:revision>
  <dcterms:created xsi:type="dcterms:W3CDTF">2024-04-04T14:19:43Z</dcterms:created>
  <dcterms:modified xsi:type="dcterms:W3CDTF">2024-04-12T13:20:26Z</dcterms:modified>
</cp:coreProperties>
</file>